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306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3" r:id="rId26"/>
    <p:sldId id="302" r:id="rId27"/>
    <p:sldId id="304" r:id="rId28"/>
    <p:sldId id="3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D9E35-A79A-433F-B189-613B7B596C08}" v="206" dt="2021-11-27T14:27:11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9" autoAdjust="0"/>
    <p:restoredTop sz="69649" autoAdjust="0"/>
  </p:normalViewPr>
  <p:slideViewPr>
    <p:cSldViewPr snapToGrid="0">
      <p:cViewPr varScale="1">
        <p:scale>
          <a:sx n="70" d="100"/>
          <a:sy n="70" d="100"/>
        </p:scale>
        <p:origin x="1744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Yiorkatzi" userId="2d4aac4d-6740-4a34-bd27-c059f7fb783c" providerId="ADAL" clId="{AA4D9E35-A79A-433F-B189-613B7B596C08}"/>
    <pc:docChg chg="undo redo custSel addSld delSld modSld">
      <pc:chgData name="Andreas Yiorkatzi" userId="2d4aac4d-6740-4a34-bd27-c059f7fb783c" providerId="ADAL" clId="{AA4D9E35-A79A-433F-B189-613B7B596C08}" dt="2021-11-27T14:27:38.002" v="4021" actId="27636"/>
      <pc:docMkLst>
        <pc:docMk/>
      </pc:docMkLst>
      <pc:sldChg chg="addSp delSp modSp mod setBg">
        <pc:chgData name="Andreas Yiorkatzi" userId="2d4aac4d-6740-4a34-bd27-c059f7fb783c" providerId="ADAL" clId="{AA4D9E35-A79A-433F-B189-613B7B596C08}" dt="2021-11-27T12:06:53.416" v="0" actId="26606"/>
        <pc:sldMkLst>
          <pc:docMk/>
          <pc:sldMk cId="929351284" sldId="282"/>
        </pc:sldMkLst>
        <pc:spChg chg="mod">
          <ac:chgData name="Andreas Yiorkatzi" userId="2d4aac4d-6740-4a34-bd27-c059f7fb783c" providerId="ADAL" clId="{AA4D9E35-A79A-433F-B189-613B7B596C08}" dt="2021-11-27T12:06:53.416" v="0" actId="26606"/>
          <ac:spMkLst>
            <pc:docMk/>
            <pc:sldMk cId="929351284" sldId="282"/>
            <ac:spMk id="2" creationId="{2CC83453-FEDD-49A4-85CE-0FEBA799DBC9}"/>
          </ac:spMkLst>
        </pc:spChg>
        <pc:spChg chg="del">
          <ac:chgData name="Andreas Yiorkatzi" userId="2d4aac4d-6740-4a34-bd27-c059f7fb783c" providerId="ADAL" clId="{AA4D9E35-A79A-433F-B189-613B7B596C08}" dt="2021-11-27T12:06:53.416" v="0" actId="26606"/>
          <ac:spMkLst>
            <pc:docMk/>
            <pc:sldMk cId="929351284" sldId="282"/>
            <ac:spMk id="3" creationId="{8E8883AA-45B2-46F7-B6E1-CFE683287660}"/>
          </ac:spMkLst>
        </pc:spChg>
        <pc:spChg chg="add">
          <ac:chgData name="Andreas Yiorkatzi" userId="2d4aac4d-6740-4a34-bd27-c059f7fb783c" providerId="ADAL" clId="{AA4D9E35-A79A-433F-B189-613B7B596C08}" dt="2021-11-27T12:06:53.416" v="0" actId="26606"/>
          <ac:spMkLst>
            <pc:docMk/>
            <pc:sldMk cId="929351284" sldId="282"/>
            <ac:spMk id="9" creationId="{E702B083-54F7-41CA-9C6D-B87D35683988}"/>
          </ac:spMkLst>
        </pc:spChg>
        <pc:spChg chg="add">
          <ac:chgData name="Andreas Yiorkatzi" userId="2d4aac4d-6740-4a34-bd27-c059f7fb783c" providerId="ADAL" clId="{AA4D9E35-A79A-433F-B189-613B7B596C08}" dt="2021-11-27T12:06:53.416" v="0" actId="26606"/>
          <ac:spMkLst>
            <pc:docMk/>
            <pc:sldMk cId="929351284" sldId="282"/>
            <ac:spMk id="11" creationId="{92AA17E1-8D32-49FA-8C33-D57631B4EB41}"/>
          </ac:spMkLst>
        </pc:spChg>
        <pc:graphicFrameChg chg="add">
          <ac:chgData name="Andreas Yiorkatzi" userId="2d4aac4d-6740-4a34-bd27-c059f7fb783c" providerId="ADAL" clId="{AA4D9E35-A79A-433F-B189-613B7B596C08}" dt="2021-11-27T12:06:53.416" v="0" actId="26606"/>
          <ac:graphicFrameMkLst>
            <pc:docMk/>
            <pc:sldMk cId="929351284" sldId="282"/>
            <ac:graphicFrameMk id="6" creationId="{5B66DC32-ABAA-41DA-8E0A-142916B298EC}"/>
          </ac:graphicFrameMkLst>
        </pc:graphicFrameChg>
      </pc:sldChg>
      <pc:sldChg chg="addSp delSp modSp new mod setBg modNotesTx">
        <pc:chgData name="Andreas Yiorkatzi" userId="2d4aac4d-6740-4a34-bd27-c059f7fb783c" providerId="ADAL" clId="{AA4D9E35-A79A-433F-B189-613B7B596C08}" dt="2021-11-27T12:12:16.744" v="647" actId="20577"/>
        <pc:sldMkLst>
          <pc:docMk/>
          <pc:sldMk cId="1009307959" sldId="283"/>
        </pc:sldMkLst>
        <pc:spChg chg="mod">
          <ac:chgData name="Andreas Yiorkatzi" userId="2d4aac4d-6740-4a34-bd27-c059f7fb783c" providerId="ADAL" clId="{AA4D9E35-A79A-433F-B189-613B7B596C08}" dt="2021-11-27T12:09:59.941" v="365" actId="26606"/>
          <ac:spMkLst>
            <pc:docMk/>
            <pc:sldMk cId="1009307959" sldId="283"/>
            <ac:spMk id="2" creationId="{1683DA73-2A71-475C-982E-BDC47BF5804B}"/>
          </ac:spMkLst>
        </pc:spChg>
        <pc:spChg chg="del mod">
          <ac:chgData name="Andreas Yiorkatzi" userId="2d4aac4d-6740-4a34-bd27-c059f7fb783c" providerId="ADAL" clId="{AA4D9E35-A79A-433F-B189-613B7B596C08}" dt="2021-11-27T12:09:59.941" v="365" actId="26606"/>
          <ac:spMkLst>
            <pc:docMk/>
            <pc:sldMk cId="1009307959" sldId="283"/>
            <ac:spMk id="3" creationId="{80917F91-0BD6-4066-9ED8-A546EF3D54DB}"/>
          </ac:spMkLst>
        </pc:spChg>
        <pc:graphicFrameChg chg="add mod">
          <ac:chgData name="Andreas Yiorkatzi" userId="2d4aac4d-6740-4a34-bd27-c059f7fb783c" providerId="ADAL" clId="{AA4D9E35-A79A-433F-B189-613B7B596C08}" dt="2021-11-27T12:11:23.545" v="524" actId="313"/>
          <ac:graphicFrameMkLst>
            <pc:docMk/>
            <pc:sldMk cId="1009307959" sldId="283"/>
            <ac:graphicFrameMk id="5" creationId="{35E2EC54-692A-4003-9B6C-1FBC269161B9}"/>
          </ac:graphicFrameMkLst>
        </pc:graphicFrameChg>
      </pc:sldChg>
      <pc:sldChg chg="addSp delSp modSp new mod setBg">
        <pc:chgData name="Andreas Yiorkatzi" userId="2d4aac4d-6740-4a34-bd27-c059f7fb783c" providerId="ADAL" clId="{AA4D9E35-A79A-433F-B189-613B7B596C08}" dt="2021-11-27T12:32:07.114" v="813" actId="26606"/>
        <pc:sldMkLst>
          <pc:docMk/>
          <pc:sldMk cId="4120284828" sldId="284"/>
        </pc:sldMkLst>
        <pc:spChg chg="mod">
          <ac:chgData name="Andreas Yiorkatzi" userId="2d4aac4d-6740-4a34-bd27-c059f7fb783c" providerId="ADAL" clId="{AA4D9E35-A79A-433F-B189-613B7B596C08}" dt="2021-11-27T12:32:07.114" v="813" actId="26606"/>
          <ac:spMkLst>
            <pc:docMk/>
            <pc:sldMk cId="4120284828" sldId="284"/>
            <ac:spMk id="2" creationId="{12AF39B2-E105-42AB-951A-7264C9365FCA}"/>
          </ac:spMkLst>
        </pc:spChg>
        <pc:spChg chg="add del mod">
          <ac:chgData name="Andreas Yiorkatzi" userId="2d4aac4d-6740-4a34-bd27-c059f7fb783c" providerId="ADAL" clId="{AA4D9E35-A79A-433F-B189-613B7B596C08}" dt="2021-11-27T12:32:07.114" v="813" actId="26606"/>
          <ac:spMkLst>
            <pc:docMk/>
            <pc:sldMk cId="4120284828" sldId="284"/>
            <ac:spMk id="3" creationId="{04D15BC4-8795-4915-8663-26CC6399167E}"/>
          </ac:spMkLst>
        </pc:spChg>
        <pc:spChg chg="add del">
          <ac:chgData name="Andreas Yiorkatzi" userId="2d4aac4d-6740-4a34-bd27-c059f7fb783c" providerId="ADAL" clId="{AA4D9E35-A79A-433F-B189-613B7B596C08}" dt="2021-11-27T12:32:07.035" v="812" actId="26606"/>
          <ac:spMkLst>
            <pc:docMk/>
            <pc:sldMk cId="4120284828" sldId="284"/>
            <ac:spMk id="9" creationId="{E702B083-54F7-41CA-9C6D-B87D35683988}"/>
          </ac:spMkLst>
        </pc:spChg>
        <pc:spChg chg="add del">
          <ac:chgData name="Andreas Yiorkatzi" userId="2d4aac4d-6740-4a34-bd27-c059f7fb783c" providerId="ADAL" clId="{AA4D9E35-A79A-433F-B189-613B7B596C08}" dt="2021-11-27T12:32:07.035" v="812" actId="26606"/>
          <ac:spMkLst>
            <pc:docMk/>
            <pc:sldMk cId="4120284828" sldId="284"/>
            <ac:spMk id="11" creationId="{92AA17E1-8D32-49FA-8C33-D57631B4EB41}"/>
          </ac:spMkLst>
        </pc:spChg>
        <pc:graphicFrameChg chg="add del">
          <ac:chgData name="Andreas Yiorkatzi" userId="2d4aac4d-6740-4a34-bd27-c059f7fb783c" providerId="ADAL" clId="{AA4D9E35-A79A-433F-B189-613B7B596C08}" dt="2021-11-27T12:31:58.343" v="808" actId="26606"/>
          <ac:graphicFrameMkLst>
            <pc:docMk/>
            <pc:sldMk cId="4120284828" sldId="284"/>
            <ac:graphicFrameMk id="5" creationId="{602E7066-02BD-4089-821F-22231A9A4076}"/>
          </ac:graphicFrameMkLst>
        </pc:graphicFrameChg>
        <pc:graphicFrameChg chg="add del">
          <ac:chgData name="Andreas Yiorkatzi" userId="2d4aac4d-6740-4a34-bd27-c059f7fb783c" providerId="ADAL" clId="{AA4D9E35-A79A-433F-B189-613B7B596C08}" dt="2021-11-27T12:32:01.970" v="810" actId="26606"/>
          <ac:graphicFrameMkLst>
            <pc:docMk/>
            <pc:sldMk cId="4120284828" sldId="284"/>
            <ac:graphicFrameMk id="7" creationId="{CA82CB1E-AC2B-4631-9AD8-8E82027136EF}"/>
          </ac:graphicFrameMkLst>
        </pc:graphicFrameChg>
        <pc:graphicFrameChg chg="add del">
          <ac:chgData name="Andreas Yiorkatzi" userId="2d4aac4d-6740-4a34-bd27-c059f7fb783c" providerId="ADAL" clId="{AA4D9E35-A79A-433F-B189-613B7B596C08}" dt="2021-11-27T12:32:07.035" v="812" actId="26606"/>
          <ac:graphicFrameMkLst>
            <pc:docMk/>
            <pc:sldMk cId="4120284828" sldId="284"/>
            <ac:graphicFrameMk id="10" creationId="{1201E6C9-6CD6-4100-9F24-86921B3AD03F}"/>
          </ac:graphicFrameMkLst>
        </pc:graphicFrameChg>
        <pc:graphicFrameChg chg="add">
          <ac:chgData name="Andreas Yiorkatzi" userId="2d4aac4d-6740-4a34-bd27-c059f7fb783c" providerId="ADAL" clId="{AA4D9E35-A79A-433F-B189-613B7B596C08}" dt="2021-11-27T12:32:07.114" v="813" actId="26606"/>
          <ac:graphicFrameMkLst>
            <pc:docMk/>
            <pc:sldMk cId="4120284828" sldId="284"/>
            <ac:graphicFrameMk id="13" creationId="{CA82CB1E-AC2B-4631-9AD8-8E82027136EF}"/>
          </ac:graphicFrameMkLst>
        </pc:graphicFrameChg>
      </pc:sldChg>
      <pc:sldChg chg="addSp delSp modSp new mod setBg">
        <pc:chgData name="Andreas Yiorkatzi" userId="2d4aac4d-6740-4a34-bd27-c059f7fb783c" providerId="ADAL" clId="{AA4D9E35-A79A-433F-B189-613B7B596C08}" dt="2021-11-27T13:17:01.984" v="1173" actId="20577"/>
        <pc:sldMkLst>
          <pc:docMk/>
          <pc:sldMk cId="2428839044" sldId="285"/>
        </pc:sldMkLst>
        <pc:spChg chg="mod">
          <ac:chgData name="Andreas Yiorkatzi" userId="2d4aac4d-6740-4a34-bd27-c059f7fb783c" providerId="ADAL" clId="{AA4D9E35-A79A-433F-B189-613B7B596C08}" dt="2021-11-27T13:16:15.042" v="1133" actId="26606"/>
          <ac:spMkLst>
            <pc:docMk/>
            <pc:sldMk cId="2428839044" sldId="285"/>
            <ac:spMk id="2" creationId="{90463BD5-AF6D-458F-920C-596D480BED69}"/>
          </ac:spMkLst>
        </pc:spChg>
        <pc:spChg chg="add del mod">
          <ac:chgData name="Andreas Yiorkatzi" userId="2d4aac4d-6740-4a34-bd27-c059f7fb783c" providerId="ADAL" clId="{AA4D9E35-A79A-433F-B189-613B7B596C08}" dt="2021-11-27T13:16:15.042" v="1133" actId="26606"/>
          <ac:spMkLst>
            <pc:docMk/>
            <pc:sldMk cId="2428839044" sldId="285"/>
            <ac:spMk id="3" creationId="{832FCE9A-1022-40EE-89C8-D4D44AFC4B02}"/>
          </ac:spMkLst>
        </pc:spChg>
        <pc:spChg chg="add del mod">
          <ac:chgData name="Andreas Yiorkatzi" userId="2d4aac4d-6740-4a34-bd27-c059f7fb783c" providerId="ADAL" clId="{AA4D9E35-A79A-433F-B189-613B7B596C08}" dt="2021-11-27T13:07:08.802" v="1013" actId="767"/>
          <ac:spMkLst>
            <pc:docMk/>
            <pc:sldMk cId="2428839044" sldId="285"/>
            <ac:spMk id="4" creationId="{2D1E580A-8691-4297-8A1D-276139A708F5}"/>
          </ac:spMkLst>
        </pc:spChg>
        <pc:spChg chg="add del">
          <ac:chgData name="Andreas Yiorkatzi" userId="2d4aac4d-6740-4a34-bd27-c059f7fb783c" providerId="ADAL" clId="{AA4D9E35-A79A-433F-B189-613B7B596C08}" dt="2021-11-27T13:07:08.287" v="1010" actId="26606"/>
          <ac:spMkLst>
            <pc:docMk/>
            <pc:sldMk cId="2428839044" sldId="285"/>
            <ac:spMk id="9" creationId="{E702B083-54F7-41CA-9C6D-B87D35683988}"/>
          </ac:spMkLst>
        </pc:spChg>
        <pc:spChg chg="add del">
          <ac:chgData name="Andreas Yiorkatzi" userId="2d4aac4d-6740-4a34-bd27-c059f7fb783c" providerId="ADAL" clId="{AA4D9E35-A79A-433F-B189-613B7B596C08}" dt="2021-11-27T13:07:08.287" v="1010" actId="26606"/>
          <ac:spMkLst>
            <pc:docMk/>
            <pc:sldMk cId="2428839044" sldId="285"/>
            <ac:spMk id="11" creationId="{92AA17E1-8D32-49FA-8C33-D57631B4EB41}"/>
          </ac:spMkLst>
        </pc:spChg>
        <pc:graphicFrameChg chg="add del">
          <ac:chgData name="Andreas Yiorkatzi" userId="2d4aac4d-6740-4a34-bd27-c059f7fb783c" providerId="ADAL" clId="{AA4D9E35-A79A-433F-B189-613B7B596C08}" dt="2021-11-27T13:07:08.287" v="1010" actId="26606"/>
          <ac:graphicFrameMkLst>
            <pc:docMk/>
            <pc:sldMk cId="2428839044" sldId="285"/>
            <ac:graphicFrameMk id="5" creationId="{9D375FB4-3016-47DB-9723-CE7B65A7A3E6}"/>
          </ac:graphicFrameMkLst>
        </pc:graphicFrameChg>
        <pc:graphicFrameChg chg="add mod">
          <ac:chgData name="Andreas Yiorkatzi" userId="2d4aac4d-6740-4a34-bd27-c059f7fb783c" providerId="ADAL" clId="{AA4D9E35-A79A-433F-B189-613B7B596C08}" dt="2021-11-27T13:17:01.984" v="1173" actId="20577"/>
          <ac:graphicFrameMkLst>
            <pc:docMk/>
            <pc:sldMk cId="2428839044" sldId="285"/>
            <ac:graphicFrameMk id="6" creationId="{798866A7-43DF-4188-BF69-4F17F7B6DB76}"/>
          </ac:graphicFrameMkLst>
        </pc:graphicFrameChg>
      </pc:sldChg>
      <pc:sldChg chg="delSp modSp new add del mod">
        <pc:chgData name="Andreas Yiorkatzi" userId="2d4aac4d-6740-4a34-bd27-c059f7fb783c" providerId="ADAL" clId="{AA4D9E35-A79A-433F-B189-613B7B596C08}" dt="2021-11-27T13:15:53.705" v="1110" actId="47"/>
        <pc:sldMkLst>
          <pc:docMk/>
          <pc:sldMk cId="166310043" sldId="286"/>
        </pc:sldMkLst>
        <pc:spChg chg="del">
          <ac:chgData name="Andreas Yiorkatzi" userId="2d4aac4d-6740-4a34-bd27-c059f7fb783c" providerId="ADAL" clId="{AA4D9E35-A79A-433F-B189-613B7B596C08}" dt="2021-11-27T13:03:47.496" v="945" actId="478"/>
          <ac:spMkLst>
            <pc:docMk/>
            <pc:sldMk cId="166310043" sldId="286"/>
            <ac:spMk id="2" creationId="{F98E01F7-4A72-42E6-B40D-4172CD92239E}"/>
          </ac:spMkLst>
        </pc:spChg>
        <pc:spChg chg="mod">
          <ac:chgData name="Andreas Yiorkatzi" userId="2d4aac4d-6740-4a34-bd27-c059f7fb783c" providerId="ADAL" clId="{AA4D9E35-A79A-433F-B189-613B7B596C08}" dt="2021-11-27T13:04:27.071" v="962" actId="1076"/>
          <ac:spMkLst>
            <pc:docMk/>
            <pc:sldMk cId="166310043" sldId="286"/>
            <ac:spMk id="3" creationId="{1D904F5B-EB56-4AA2-AD39-DA7BB4998A21}"/>
          </ac:spMkLst>
        </pc:spChg>
        <pc:spChg chg="del">
          <ac:chgData name="Andreas Yiorkatzi" userId="2d4aac4d-6740-4a34-bd27-c059f7fb783c" providerId="ADAL" clId="{AA4D9E35-A79A-433F-B189-613B7B596C08}" dt="2021-11-27T13:03:48.398" v="946" actId="478"/>
          <ac:spMkLst>
            <pc:docMk/>
            <pc:sldMk cId="166310043" sldId="286"/>
            <ac:spMk id="4" creationId="{DF5DAC28-1E24-41BF-BBBA-DFDC333D6B4F}"/>
          </ac:spMkLst>
        </pc:spChg>
        <pc:spChg chg="mod">
          <ac:chgData name="Andreas Yiorkatzi" userId="2d4aac4d-6740-4a34-bd27-c059f7fb783c" providerId="ADAL" clId="{AA4D9E35-A79A-433F-B189-613B7B596C08}" dt="2021-11-27T13:04:28.600" v="963" actId="1076"/>
          <ac:spMkLst>
            <pc:docMk/>
            <pc:sldMk cId="166310043" sldId="286"/>
            <ac:spMk id="5" creationId="{6A8AEEE1-A12D-4EE5-A047-9CAE3F6AEAEC}"/>
          </ac:spMkLst>
        </pc:spChg>
        <pc:spChg chg="mod">
          <ac:chgData name="Andreas Yiorkatzi" userId="2d4aac4d-6740-4a34-bd27-c059f7fb783c" providerId="ADAL" clId="{AA4D9E35-A79A-433F-B189-613B7B596C08}" dt="2021-11-27T13:04:03.129" v="954" actId="20577"/>
          <ac:spMkLst>
            <pc:docMk/>
            <pc:sldMk cId="166310043" sldId="286"/>
            <ac:spMk id="6" creationId="{07100805-4152-4D2C-97D3-11BD38D4607F}"/>
          </ac:spMkLst>
        </pc:spChg>
        <pc:spChg chg="del">
          <ac:chgData name="Andreas Yiorkatzi" userId="2d4aac4d-6740-4a34-bd27-c059f7fb783c" providerId="ADAL" clId="{AA4D9E35-A79A-433F-B189-613B7B596C08}" dt="2021-11-27T13:03:49.116" v="947" actId="478"/>
          <ac:spMkLst>
            <pc:docMk/>
            <pc:sldMk cId="166310043" sldId="286"/>
            <ac:spMk id="7" creationId="{06E9C73F-E7F1-40F7-9E59-49FC974C5A4D}"/>
          </ac:spMkLst>
        </pc:spChg>
        <pc:spChg chg="mod">
          <ac:chgData name="Andreas Yiorkatzi" userId="2d4aac4d-6740-4a34-bd27-c059f7fb783c" providerId="ADAL" clId="{AA4D9E35-A79A-433F-B189-613B7B596C08}" dt="2021-11-27T13:04:17.628" v="960"/>
          <ac:spMkLst>
            <pc:docMk/>
            <pc:sldMk cId="166310043" sldId="286"/>
            <ac:spMk id="8" creationId="{10BEDA08-FE62-463C-A900-65595B2EE8F3}"/>
          </ac:spMkLst>
        </pc:spChg>
        <pc:spChg chg="mod">
          <ac:chgData name="Andreas Yiorkatzi" userId="2d4aac4d-6740-4a34-bd27-c059f7fb783c" providerId="ADAL" clId="{AA4D9E35-A79A-433F-B189-613B7B596C08}" dt="2021-11-27T13:04:10.264" v="958" actId="20577"/>
          <ac:spMkLst>
            <pc:docMk/>
            <pc:sldMk cId="166310043" sldId="286"/>
            <ac:spMk id="9" creationId="{EF0B0F93-3642-46F7-AF77-A4586EDE15CA}"/>
          </ac:spMkLst>
        </pc:spChg>
        <pc:spChg chg="del">
          <ac:chgData name="Andreas Yiorkatzi" userId="2d4aac4d-6740-4a34-bd27-c059f7fb783c" providerId="ADAL" clId="{AA4D9E35-A79A-433F-B189-613B7B596C08}" dt="2021-11-27T13:03:49.669" v="948" actId="478"/>
          <ac:spMkLst>
            <pc:docMk/>
            <pc:sldMk cId="166310043" sldId="286"/>
            <ac:spMk id="10" creationId="{AB1DAAEA-7D87-4711-8A3F-AA86EBE74657}"/>
          </ac:spMkLst>
        </pc:spChg>
        <pc:spChg chg="mod">
          <ac:chgData name="Andreas Yiorkatzi" userId="2d4aac4d-6740-4a34-bd27-c059f7fb783c" providerId="ADAL" clId="{AA4D9E35-A79A-433F-B189-613B7B596C08}" dt="2021-11-27T13:04:18.257" v="961"/>
          <ac:spMkLst>
            <pc:docMk/>
            <pc:sldMk cId="166310043" sldId="286"/>
            <ac:spMk id="11" creationId="{FF14DAA6-1364-4EC5-AE0E-49FCDC247BDA}"/>
          </ac:spMkLst>
        </pc:spChg>
      </pc:sldChg>
      <pc:sldChg chg="new add del">
        <pc:chgData name="Andreas Yiorkatzi" userId="2d4aac4d-6740-4a34-bd27-c059f7fb783c" providerId="ADAL" clId="{AA4D9E35-A79A-433F-B189-613B7B596C08}" dt="2021-11-27T13:06:13.722" v="984" actId="680"/>
        <pc:sldMkLst>
          <pc:docMk/>
          <pc:sldMk cId="661238379" sldId="286"/>
        </pc:sldMkLst>
      </pc:sldChg>
      <pc:sldChg chg="addSp delSp modSp new mod setBg">
        <pc:chgData name="Andreas Yiorkatzi" userId="2d4aac4d-6740-4a34-bd27-c059f7fb783c" providerId="ADAL" clId="{AA4D9E35-A79A-433F-B189-613B7B596C08}" dt="2021-11-27T13:40:06.811" v="1488" actId="20577"/>
        <pc:sldMkLst>
          <pc:docMk/>
          <pc:sldMk cId="1568087238" sldId="286"/>
        </pc:sldMkLst>
        <pc:spChg chg="mod">
          <ac:chgData name="Andreas Yiorkatzi" userId="2d4aac4d-6740-4a34-bd27-c059f7fb783c" providerId="ADAL" clId="{AA4D9E35-A79A-433F-B189-613B7B596C08}" dt="2021-11-27T13:38:53.055" v="1429" actId="26606"/>
          <ac:spMkLst>
            <pc:docMk/>
            <pc:sldMk cId="1568087238" sldId="286"/>
            <ac:spMk id="2" creationId="{35A1B4BA-F7EF-43A1-9129-06E1AB85A99D}"/>
          </ac:spMkLst>
        </pc:spChg>
        <pc:spChg chg="del mod">
          <ac:chgData name="Andreas Yiorkatzi" userId="2d4aac4d-6740-4a34-bd27-c059f7fb783c" providerId="ADAL" clId="{AA4D9E35-A79A-433F-B189-613B7B596C08}" dt="2021-11-27T13:38:53.055" v="1429" actId="26606"/>
          <ac:spMkLst>
            <pc:docMk/>
            <pc:sldMk cId="1568087238" sldId="286"/>
            <ac:spMk id="3" creationId="{BEB7FBF9-6B42-400C-A2DD-C81B9FEC4AD9}"/>
          </ac:spMkLst>
        </pc:spChg>
        <pc:spChg chg="add">
          <ac:chgData name="Andreas Yiorkatzi" userId="2d4aac4d-6740-4a34-bd27-c059f7fb783c" providerId="ADAL" clId="{AA4D9E35-A79A-433F-B189-613B7B596C08}" dt="2021-11-27T13:38:53.055" v="1429" actId="26606"/>
          <ac:spMkLst>
            <pc:docMk/>
            <pc:sldMk cId="1568087238" sldId="286"/>
            <ac:spMk id="9" creationId="{E702B083-54F7-41CA-9C6D-B87D35683988}"/>
          </ac:spMkLst>
        </pc:spChg>
        <pc:spChg chg="add">
          <ac:chgData name="Andreas Yiorkatzi" userId="2d4aac4d-6740-4a34-bd27-c059f7fb783c" providerId="ADAL" clId="{AA4D9E35-A79A-433F-B189-613B7B596C08}" dt="2021-11-27T13:38:53.055" v="1429" actId="26606"/>
          <ac:spMkLst>
            <pc:docMk/>
            <pc:sldMk cId="1568087238" sldId="286"/>
            <ac:spMk id="11" creationId="{92AA17E1-8D32-49FA-8C33-D57631B4EB41}"/>
          </ac:spMkLst>
        </pc:spChg>
        <pc:graphicFrameChg chg="add mod">
          <ac:chgData name="Andreas Yiorkatzi" userId="2d4aac4d-6740-4a34-bd27-c059f7fb783c" providerId="ADAL" clId="{AA4D9E35-A79A-433F-B189-613B7B596C08}" dt="2021-11-27T13:40:06.811" v="1488" actId="20577"/>
          <ac:graphicFrameMkLst>
            <pc:docMk/>
            <pc:sldMk cId="1568087238" sldId="286"/>
            <ac:graphicFrameMk id="5" creationId="{E1CFF818-07E0-4EC7-AC96-D3F3146294C9}"/>
          </ac:graphicFrameMkLst>
        </pc:graphicFrameChg>
      </pc:sldChg>
      <pc:sldChg chg="addSp delSp modSp new add del mod modClrScheme chgLayout">
        <pc:chgData name="Andreas Yiorkatzi" userId="2d4aac4d-6740-4a34-bd27-c059f7fb783c" providerId="ADAL" clId="{AA4D9E35-A79A-433F-B189-613B7B596C08}" dt="2021-11-27T13:06:10.707" v="980" actId="680"/>
        <pc:sldMkLst>
          <pc:docMk/>
          <pc:sldMk cId="1820015249" sldId="286"/>
        </pc:sldMkLst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2" creationId="{4AD81EB4-2C3B-4A0E-92A3-AFFD224132F0}"/>
          </ac:spMkLst>
        </pc:spChg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3" creationId="{C8D440A5-7770-41AB-A010-59A8DD482F39}"/>
          </ac:spMkLst>
        </pc:spChg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4" creationId="{52829353-826D-49E2-BEC4-2B719F2AF300}"/>
          </ac:spMkLst>
        </pc:spChg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5" creationId="{BEF3F5E6-1578-48B1-8C6A-CBECC1BC8102}"/>
          </ac:spMkLst>
        </pc:spChg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6" creationId="{A7A514DD-7A80-4148-877F-11CB752EF9B3}"/>
          </ac:spMkLst>
        </pc:spChg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7" creationId="{7CFCA47E-F61C-4922-8EEA-141F998A3DBE}"/>
          </ac:spMkLst>
        </pc:spChg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8" creationId="{59570578-9983-4C86-AF3A-75660951C02D}"/>
          </ac:spMkLst>
        </pc:spChg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9" creationId="{63F39CE2-7F12-4B97-B7C5-42A9585B9286}"/>
          </ac:spMkLst>
        </pc:spChg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10" creationId="{74CFC9F2-7074-4EB2-AAF7-D892FC87DB6A}"/>
          </ac:spMkLst>
        </pc:spChg>
        <pc:spChg chg="add del mod ord">
          <ac:chgData name="Andreas Yiorkatzi" userId="2d4aac4d-6740-4a34-bd27-c059f7fb783c" providerId="ADAL" clId="{AA4D9E35-A79A-433F-B189-613B7B596C08}" dt="2021-11-27T13:06:09.943" v="979" actId="700"/>
          <ac:spMkLst>
            <pc:docMk/>
            <pc:sldMk cId="1820015249" sldId="286"/>
            <ac:spMk id="11" creationId="{B2932FBD-F472-4FD5-A742-0C91DFB5088E}"/>
          </ac:spMkLst>
        </pc:spChg>
      </pc:sldChg>
      <pc:sldChg chg="new del">
        <pc:chgData name="Andreas Yiorkatzi" userId="2d4aac4d-6740-4a34-bd27-c059f7fb783c" providerId="ADAL" clId="{AA4D9E35-A79A-433F-B189-613B7B596C08}" dt="2021-11-27T13:06:09.422" v="977" actId="680"/>
        <pc:sldMkLst>
          <pc:docMk/>
          <pc:sldMk cId="4248841286" sldId="286"/>
        </pc:sldMkLst>
      </pc:sldChg>
      <pc:sldChg chg="new add del">
        <pc:chgData name="Andreas Yiorkatzi" userId="2d4aac4d-6740-4a34-bd27-c059f7fb783c" providerId="ADAL" clId="{AA4D9E35-A79A-433F-B189-613B7B596C08}" dt="2021-11-27T13:06:13.034" v="983" actId="680"/>
        <pc:sldMkLst>
          <pc:docMk/>
          <pc:sldMk cId="2814028831" sldId="287"/>
        </pc:sldMkLst>
      </pc:sldChg>
      <pc:sldChg chg="addSp delSp modSp new mod setBg">
        <pc:chgData name="Andreas Yiorkatzi" userId="2d4aac4d-6740-4a34-bd27-c059f7fb783c" providerId="ADAL" clId="{AA4D9E35-A79A-433F-B189-613B7B596C08}" dt="2021-11-27T13:48:37.987" v="1779" actId="26606"/>
        <pc:sldMkLst>
          <pc:docMk/>
          <pc:sldMk cId="3168974342" sldId="287"/>
        </pc:sldMkLst>
        <pc:spChg chg="mod">
          <ac:chgData name="Andreas Yiorkatzi" userId="2d4aac4d-6740-4a34-bd27-c059f7fb783c" providerId="ADAL" clId="{AA4D9E35-A79A-433F-B189-613B7B596C08}" dt="2021-11-27T13:48:37.987" v="1779" actId="26606"/>
          <ac:spMkLst>
            <pc:docMk/>
            <pc:sldMk cId="3168974342" sldId="287"/>
            <ac:spMk id="2" creationId="{F24D7C3E-B0D5-4D05-AF11-56509B2F5922}"/>
          </ac:spMkLst>
        </pc:spChg>
        <pc:spChg chg="del mod">
          <ac:chgData name="Andreas Yiorkatzi" userId="2d4aac4d-6740-4a34-bd27-c059f7fb783c" providerId="ADAL" clId="{AA4D9E35-A79A-433F-B189-613B7B596C08}" dt="2021-11-27T13:48:37.987" v="1779" actId="26606"/>
          <ac:spMkLst>
            <pc:docMk/>
            <pc:sldMk cId="3168974342" sldId="287"/>
            <ac:spMk id="3" creationId="{8A04DA29-FDB0-4202-954E-FF965568208E}"/>
          </ac:spMkLst>
        </pc:spChg>
        <pc:graphicFrameChg chg="add">
          <ac:chgData name="Andreas Yiorkatzi" userId="2d4aac4d-6740-4a34-bd27-c059f7fb783c" providerId="ADAL" clId="{AA4D9E35-A79A-433F-B189-613B7B596C08}" dt="2021-11-27T13:48:37.987" v="1779" actId="26606"/>
          <ac:graphicFrameMkLst>
            <pc:docMk/>
            <pc:sldMk cId="3168974342" sldId="287"/>
            <ac:graphicFrameMk id="5" creationId="{8E7581EC-A700-4CA7-B167-93521DC8A141}"/>
          </ac:graphicFrameMkLst>
        </pc:graphicFrameChg>
        <pc:picChg chg="add">
          <ac:chgData name="Andreas Yiorkatzi" userId="2d4aac4d-6740-4a34-bd27-c059f7fb783c" providerId="ADAL" clId="{AA4D9E35-A79A-433F-B189-613B7B596C08}" dt="2021-11-27T13:48:37.987" v="1779" actId="26606"/>
          <ac:picMkLst>
            <pc:docMk/>
            <pc:sldMk cId="3168974342" sldId="287"/>
            <ac:picMk id="9" creationId="{82AABC82-C2D1-4340-A6DF-6E73DF06FCAC}"/>
          </ac:picMkLst>
        </pc:picChg>
      </pc:sldChg>
      <pc:sldChg chg="addSp delSp modSp new mod setBg">
        <pc:chgData name="Andreas Yiorkatzi" userId="2d4aac4d-6740-4a34-bd27-c059f7fb783c" providerId="ADAL" clId="{AA4D9E35-A79A-433F-B189-613B7B596C08}" dt="2021-11-27T13:52:36.355" v="2262" actId="207"/>
        <pc:sldMkLst>
          <pc:docMk/>
          <pc:sldMk cId="2022271804" sldId="288"/>
        </pc:sldMkLst>
        <pc:spChg chg="mod">
          <ac:chgData name="Andreas Yiorkatzi" userId="2d4aac4d-6740-4a34-bd27-c059f7fb783c" providerId="ADAL" clId="{AA4D9E35-A79A-433F-B189-613B7B596C08}" dt="2021-11-27T13:52:00.270" v="2156" actId="26606"/>
          <ac:spMkLst>
            <pc:docMk/>
            <pc:sldMk cId="2022271804" sldId="288"/>
            <ac:spMk id="2" creationId="{B155AD38-F55D-469A-A12A-B8E3E3FB22FF}"/>
          </ac:spMkLst>
        </pc:spChg>
        <pc:spChg chg="add del mod">
          <ac:chgData name="Andreas Yiorkatzi" userId="2d4aac4d-6740-4a34-bd27-c059f7fb783c" providerId="ADAL" clId="{AA4D9E35-A79A-433F-B189-613B7B596C08}" dt="2021-11-27T13:52:00.270" v="2156" actId="26606"/>
          <ac:spMkLst>
            <pc:docMk/>
            <pc:sldMk cId="2022271804" sldId="288"/>
            <ac:spMk id="3" creationId="{CD1DCFD6-018F-4C12-AB18-D5FFF4430AEB}"/>
          </ac:spMkLst>
        </pc:spChg>
        <pc:spChg chg="add mod">
          <ac:chgData name="Andreas Yiorkatzi" userId="2d4aac4d-6740-4a34-bd27-c059f7fb783c" providerId="ADAL" clId="{AA4D9E35-A79A-433F-B189-613B7B596C08}" dt="2021-11-27T13:52:36.355" v="2262" actId="207"/>
          <ac:spMkLst>
            <pc:docMk/>
            <pc:sldMk cId="2022271804" sldId="288"/>
            <ac:spMk id="4" creationId="{CCC7EEC5-3799-4128-8B53-0ABCAB5A8F23}"/>
          </ac:spMkLst>
        </pc:spChg>
        <pc:graphicFrameChg chg="add del">
          <ac:chgData name="Andreas Yiorkatzi" userId="2d4aac4d-6740-4a34-bd27-c059f7fb783c" providerId="ADAL" clId="{AA4D9E35-A79A-433F-B189-613B7B596C08}" dt="2021-11-27T13:51:54.451" v="2154" actId="26606"/>
          <ac:graphicFrameMkLst>
            <pc:docMk/>
            <pc:sldMk cId="2022271804" sldId="288"/>
            <ac:graphicFrameMk id="5" creationId="{13250C0A-76B9-4C1B-89B3-E0ABDEEECAE7}"/>
          </ac:graphicFrameMkLst>
        </pc:graphicFrameChg>
        <pc:graphicFrameChg chg="add">
          <ac:chgData name="Andreas Yiorkatzi" userId="2d4aac4d-6740-4a34-bd27-c059f7fb783c" providerId="ADAL" clId="{AA4D9E35-A79A-433F-B189-613B7B596C08}" dt="2021-11-27T13:52:00.270" v="2156" actId="26606"/>
          <ac:graphicFrameMkLst>
            <pc:docMk/>
            <pc:sldMk cId="2022271804" sldId="288"/>
            <ac:graphicFrameMk id="6" creationId="{88F2F8CA-AA08-49D6-820B-B68367FE4BCA}"/>
          </ac:graphicFrameMkLst>
        </pc:graphicFrameChg>
        <pc:picChg chg="add">
          <ac:chgData name="Andreas Yiorkatzi" userId="2d4aac4d-6740-4a34-bd27-c059f7fb783c" providerId="ADAL" clId="{AA4D9E35-A79A-433F-B189-613B7B596C08}" dt="2021-11-27T13:52:00.270" v="2156" actId="26606"/>
          <ac:picMkLst>
            <pc:docMk/>
            <pc:sldMk cId="2022271804" sldId="288"/>
            <ac:picMk id="9" creationId="{82AABC82-C2D1-4340-A6DF-6E73DF06FCAC}"/>
          </ac:picMkLst>
        </pc:picChg>
      </pc:sldChg>
      <pc:sldChg chg="addSp delSp modSp add mod">
        <pc:chgData name="Andreas Yiorkatzi" userId="2d4aac4d-6740-4a34-bd27-c059f7fb783c" providerId="ADAL" clId="{AA4D9E35-A79A-433F-B189-613B7B596C08}" dt="2021-11-27T14:18:24.706" v="3245" actId="478"/>
        <pc:sldMkLst>
          <pc:docMk/>
          <pc:sldMk cId="804379253" sldId="289"/>
        </pc:sldMkLst>
        <pc:spChg chg="add del">
          <ac:chgData name="Andreas Yiorkatzi" userId="2d4aac4d-6740-4a34-bd27-c059f7fb783c" providerId="ADAL" clId="{AA4D9E35-A79A-433F-B189-613B7B596C08}" dt="2021-11-27T14:18:24.362" v="3244" actId="26606"/>
          <ac:spMkLst>
            <pc:docMk/>
            <pc:sldMk cId="804379253" sldId="289"/>
            <ac:spMk id="3" creationId="{CD1DCFD6-018F-4C12-AB18-D5FFF4430AEB}"/>
          </ac:spMkLst>
        </pc:spChg>
        <pc:spChg chg="add del mod">
          <ac:chgData name="Andreas Yiorkatzi" userId="2d4aac4d-6740-4a34-bd27-c059f7fb783c" providerId="ADAL" clId="{AA4D9E35-A79A-433F-B189-613B7B596C08}" dt="2021-11-27T14:18:24.706" v="3245" actId="478"/>
          <ac:spMkLst>
            <pc:docMk/>
            <pc:sldMk cId="804379253" sldId="289"/>
            <ac:spMk id="4" creationId="{E75C9284-A8E8-47A7-977F-046E2830FA70}"/>
          </ac:spMkLst>
        </pc:spChg>
        <pc:graphicFrameChg chg="add del">
          <ac:chgData name="Andreas Yiorkatzi" userId="2d4aac4d-6740-4a34-bd27-c059f7fb783c" providerId="ADAL" clId="{AA4D9E35-A79A-433F-B189-613B7B596C08}" dt="2021-11-27T14:18:24.362" v="3244" actId="26606"/>
          <ac:graphicFrameMkLst>
            <pc:docMk/>
            <pc:sldMk cId="804379253" sldId="289"/>
            <ac:graphicFrameMk id="5" creationId="{9E7DC8BB-893E-47B1-B519-A4AC11513AD5}"/>
          </ac:graphicFrameMkLst>
        </pc:graphicFrameChg>
      </pc:sldChg>
      <pc:sldChg chg="addSp delSp modSp new mod setBg">
        <pc:chgData name="Andreas Yiorkatzi" userId="2d4aac4d-6740-4a34-bd27-c059f7fb783c" providerId="ADAL" clId="{AA4D9E35-A79A-433F-B189-613B7B596C08}" dt="2021-11-27T13:54:25.312" v="2456" actId="26606"/>
        <pc:sldMkLst>
          <pc:docMk/>
          <pc:sldMk cId="205407886" sldId="290"/>
        </pc:sldMkLst>
        <pc:spChg chg="mod">
          <ac:chgData name="Andreas Yiorkatzi" userId="2d4aac4d-6740-4a34-bd27-c059f7fb783c" providerId="ADAL" clId="{AA4D9E35-A79A-433F-B189-613B7B596C08}" dt="2021-11-27T13:54:25.312" v="2456" actId="26606"/>
          <ac:spMkLst>
            <pc:docMk/>
            <pc:sldMk cId="205407886" sldId="290"/>
            <ac:spMk id="2" creationId="{116A3714-9376-4D74-97FA-D8B577616547}"/>
          </ac:spMkLst>
        </pc:spChg>
        <pc:spChg chg="add del mod">
          <ac:chgData name="Andreas Yiorkatzi" userId="2d4aac4d-6740-4a34-bd27-c059f7fb783c" providerId="ADAL" clId="{AA4D9E35-A79A-433F-B189-613B7B596C08}" dt="2021-11-27T13:54:25.312" v="2456" actId="26606"/>
          <ac:spMkLst>
            <pc:docMk/>
            <pc:sldMk cId="205407886" sldId="290"/>
            <ac:spMk id="3" creationId="{C4265CB3-63C5-4586-8511-3A6B1FBDCFC0}"/>
          </ac:spMkLst>
        </pc:spChg>
        <pc:graphicFrameChg chg="add del">
          <ac:chgData name="Andreas Yiorkatzi" userId="2d4aac4d-6740-4a34-bd27-c059f7fb783c" providerId="ADAL" clId="{AA4D9E35-A79A-433F-B189-613B7B596C08}" dt="2021-11-27T13:54:25.248" v="2455" actId="26606"/>
          <ac:graphicFrameMkLst>
            <pc:docMk/>
            <pc:sldMk cId="205407886" sldId="290"/>
            <ac:graphicFrameMk id="5" creationId="{D23CCB0A-A3FB-42A7-BC38-6694FC8FE00F}"/>
          </ac:graphicFrameMkLst>
        </pc:graphicFrameChg>
        <pc:graphicFrameChg chg="add">
          <ac:chgData name="Andreas Yiorkatzi" userId="2d4aac4d-6740-4a34-bd27-c059f7fb783c" providerId="ADAL" clId="{AA4D9E35-A79A-433F-B189-613B7B596C08}" dt="2021-11-27T13:54:25.312" v="2456" actId="26606"/>
          <ac:graphicFrameMkLst>
            <pc:docMk/>
            <pc:sldMk cId="205407886" sldId="290"/>
            <ac:graphicFrameMk id="7" creationId="{BE05A656-464D-40FE-AC31-309FED0D2A55}"/>
          </ac:graphicFrameMkLst>
        </pc:graphicFrameChg>
        <pc:picChg chg="add">
          <ac:chgData name="Andreas Yiorkatzi" userId="2d4aac4d-6740-4a34-bd27-c059f7fb783c" providerId="ADAL" clId="{AA4D9E35-A79A-433F-B189-613B7B596C08}" dt="2021-11-27T13:54:25.312" v="2456" actId="26606"/>
          <ac:picMkLst>
            <pc:docMk/>
            <pc:sldMk cId="205407886" sldId="290"/>
            <ac:picMk id="9" creationId="{82AABC82-C2D1-4340-A6DF-6E73DF06FCAC}"/>
          </ac:picMkLst>
        </pc:picChg>
      </pc:sldChg>
      <pc:sldChg chg="addSp modSp new mod setBg">
        <pc:chgData name="Andreas Yiorkatzi" userId="2d4aac4d-6740-4a34-bd27-c059f7fb783c" providerId="ADAL" clId="{AA4D9E35-A79A-433F-B189-613B7B596C08}" dt="2021-11-27T14:00:33.727" v="2592" actId="26606"/>
        <pc:sldMkLst>
          <pc:docMk/>
          <pc:sldMk cId="661781070" sldId="291"/>
        </pc:sldMkLst>
        <pc:spChg chg="mod">
          <ac:chgData name="Andreas Yiorkatzi" userId="2d4aac4d-6740-4a34-bd27-c059f7fb783c" providerId="ADAL" clId="{AA4D9E35-A79A-433F-B189-613B7B596C08}" dt="2021-11-27T14:00:33.727" v="2592" actId="26606"/>
          <ac:spMkLst>
            <pc:docMk/>
            <pc:sldMk cId="661781070" sldId="291"/>
            <ac:spMk id="2" creationId="{F2BF2EE3-D33E-4148-A85D-A7C8F98A3937}"/>
          </ac:spMkLst>
        </pc:spChg>
        <pc:spChg chg="mod">
          <ac:chgData name="Andreas Yiorkatzi" userId="2d4aac4d-6740-4a34-bd27-c059f7fb783c" providerId="ADAL" clId="{AA4D9E35-A79A-433F-B189-613B7B596C08}" dt="2021-11-27T14:00:33.727" v="2592" actId="26606"/>
          <ac:spMkLst>
            <pc:docMk/>
            <pc:sldMk cId="661781070" sldId="291"/>
            <ac:spMk id="3" creationId="{F08A64E1-ED89-4B03-BEFE-49DC71E9973E}"/>
          </ac:spMkLst>
        </pc:spChg>
        <pc:spChg chg="add">
          <ac:chgData name="Andreas Yiorkatzi" userId="2d4aac4d-6740-4a34-bd27-c059f7fb783c" providerId="ADAL" clId="{AA4D9E35-A79A-433F-B189-613B7B596C08}" dt="2021-11-27T14:00:33.727" v="2592" actId="26606"/>
          <ac:spMkLst>
            <pc:docMk/>
            <pc:sldMk cId="661781070" sldId="291"/>
            <ac:spMk id="71" creationId="{95CB840F-8E41-4CA5-B79B-25CC80AD234A}"/>
          </ac:spMkLst>
        </pc:spChg>
        <pc:picChg chg="add mod">
          <ac:chgData name="Andreas Yiorkatzi" userId="2d4aac4d-6740-4a34-bd27-c059f7fb783c" providerId="ADAL" clId="{AA4D9E35-A79A-433F-B189-613B7B596C08}" dt="2021-11-27T14:00:33.727" v="2592" actId="26606"/>
          <ac:picMkLst>
            <pc:docMk/>
            <pc:sldMk cId="661781070" sldId="291"/>
            <ac:picMk id="1026" creationId="{8226290A-C168-4075-B647-EA35EED9D20A}"/>
          </ac:picMkLst>
        </pc:picChg>
      </pc:sldChg>
      <pc:sldChg chg="addSp delSp modSp new mod setBg">
        <pc:chgData name="Andreas Yiorkatzi" userId="2d4aac4d-6740-4a34-bd27-c059f7fb783c" providerId="ADAL" clId="{AA4D9E35-A79A-433F-B189-613B7B596C08}" dt="2021-11-27T14:01:35.530" v="2612" actId="26606"/>
        <pc:sldMkLst>
          <pc:docMk/>
          <pc:sldMk cId="3932115634" sldId="292"/>
        </pc:sldMkLst>
        <pc:spChg chg="mod">
          <ac:chgData name="Andreas Yiorkatzi" userId="2d4aac4d-6740-4a34-bd27-c059f7fb783c" providerId="ADAL" clId="{AA4D9E35-A79A-433F-B189-613B7B596C08}" dt="2021-11-27T14:01:35.530" v="2612" actId="26606"/>
          <ac:spMkLst>
            <pc:docMk/>
            <pc:sldMk cId="3932115634" sldId="292"/>
            <ac:spMk id="2" creationId="{69B3AE17-EB5E-41EB-9696-2BA1A6433B25}"/>
          </ac:spMkLst>
        </pc:spChg>
        <pc:spChg chg="del">
          <ac:chgData name="Andreas Yiorkatzi" userId="2d4aac4d-6740-4a34-bd27-c059f7fb783c" providerId="ADAL" clId="{AA4D9E35-A79A-433F-B189-613B7B596C08}" dt="2021-11-27T14:01:35.530" v="2612" actId="26606"/>
          <ac:spMkLst>
            <pc:docMk/>
            <pc:sldMk cId="3932115634" sldId="292"/>
            <ac:spMk id="3" creationId="{239EEC58-28FA-4E96-A545-DD435D487F70}"/>
          </ac:spMkLst>
        </pc:spChg>
        <pc:spChg chg="add">
          <ac:chgData name="Andreas Yiorkatzi" userId="2d4aac4d-6740-4a34-bd27-c059f7fb783c" providerId="ADAL" clId="{AA4D9E35-A79A-433F-B189-613B7B596C08}" dt="2021-11-27T14:01:35.530" v="2612" actId="26606"/>
          <ac:spMkLst>
            <pc:docMk/>
            <pc:sldMk cId="3932115634" sldId="292"/>
            <ac:spMk id="71" creationId="{8E482A67-6CD8-49D7-9F85-52ECF99152D0}"/>
          </ac:spMkLst>
        </pc:spChg>
        <pc:spChg chg="add">
          <ac:chgData name="Andreas Yiorkatzi" userId="2d4aac4d-6740-4a34-bd27-c059f7fb783c" providerId="ADAL" clId="{AA4D9E35-A79A-433F-B189-613B7B596C08}" dt="2021-11-27T14:01:35.530" v="2612" actId="26606"/>
          <ac:spMkLst>
            <pc:docMk/>
            <pc:sldMk cId="3932115634" sldId="292"/>
            <ac:spMk id="73" creationId="{418F941B-B7E9-44F2-9A2C-5D35ACF9A678}"/>
          </ac:spMkLst>
        </pc:spChg>
        <pc:picChg chg="add mod">
          <ac:chgData name="Andreas Yiorkatzi" userId="2d4aac4d-6740-4a34-bd27-c059f7fb783c" providerId="ADAL" clId="{AA4D9E35-A79A-433F-B189-613B7B596C08}" dt="2021-11-27T14:01:35.530" v="2612" actId="26606"/>
          <ac:picMkLst>
            <pc:docMk/>
            <pc:sldMk cId="3932115634" sldId="292"/>
            <ac:picMk id="2050" creationId="{A7DF024C-8C33-4557-88C9-1BE4F9F0983A}"/>
          </ac:picMkLst>
        </pc:picChg>
      </pc:sldChg>
      <pc:sldChg chg="addSp delSp modSp new mod setBg">
        <pc:chgData name="Andreas Yiorkatzi" userId="2d4aac4d-6740-4a34-bd27-c059f7fb783c" providerId="ADAL" clId="{AA4D9E35-A79A-433F-B189-613B7B596C08}" dt="2021-11-27T14:05:20.276" v="2640" actId="26606"/>
        <pc:sldMkLst>
          <pc:docMk/>
          <pc:sldMk cId="2633861961" sldId="293"/>
        </pc:sldMkLst>
        <pc:spChg chg="mod">
          <ac:chgData name="Andreas Yiorkatzi" userId="2d4aac4d-6740-4a34-bd27-c059f7fb783c" providerId="ADAL" clId="{AA4D9E35-A79A-433F-B189-613B7B596C08}" dt="2021-11-27T14:05:20.276" v="2640" actId="26606"/>
          <ac:spMkLst>
            <pc:docMk/>
            <pc:sldMk cId="2633861961" sldId="293"/>
            <ac:spMk id="2" creationId="{C7EDCED7-4C2B-425A-891D-8F7FFFC75D05}"/>
          </ac:spMkLst>
        </pc:spChg>
        <pc:spChg chg="add del">
          <ac:chgData name="Andreas Yiorkatzi" userId="2d4aac4d-6740-4a34-bd27-c059f7fb783c" providerId="ADAL" clId="{AA4D9E35-A79A-433F-B189-613B7B596C08}" dt="2021-11-27T14:05:05.607" v="2637" actId="26606"/>
          <ac:spMkLst>
            <pc:docMk/>
            <pc:sldMk cId="2633861961" sldId="293"/>
            <ac:spMk id="3" creationId="{C6963AF3-598A-4689-8597-67901CB4860F}"/>
          </ac:spMkLst>
        </pc:spChg>
        <pc:spChg chg="add del">
          <ac:chgData name="Andreas Yiorkatzi" userId="2d4aac4d-6740-4a34-bd27-c059f7fb783c" providerId="ADAL" clId="{AA4D9E35-A79A-433F-B189-613B7B596C08}" dt="2021-11-27T14:05:04.457" v="2634" actId="26606"/>
          <ac:spMkLst>
            <pc:docMk/>
            <pc:sldMk cId="2633861961" sldId="293"/>
            <ac:spMk id="9" creationId="{72CA733A-8D25-4E63-8273-CC14052E0E8A}"/>
          </ac:spMkLst>
        </pc:spChg>
        <pc:spChg chg="add del">
          <ac:chgData name="Andreas Yiorkatzi" userId="2d4aac4d-6740-4a34-bd27-c059f7fb783c" providerId="ADAL" clId="{AA4D9E35-A79A-433F-B189-613B7B596C08}" dt="2021-11-27T14:05:04.457" v="2634" actId="26606"/>
          <ac:spMkLst>
            <pc:docMk/>
            <pc:sldMk cId="2633861961" sldId="293"/>
            <ac:spMk id="11" creationId="{6B28264E-43F8-4339-BE92-AA6B94D4021F}"/>
          </ac:spMkLst>
        </pc:spChg>
        <pc:spChg chg="add del">
          <ac:chgData name="Andreas Yiorkatzi" userId="2d4aac4d-6740-4a34-bd27-c059f7fb783c" providerId="ADAL" clId="{AA4D9E35-A79A-433F-B189-613B7B596C08}" dt="2021-11-27T14:05:05.540" v="2636" actId="26606"/>
          <ac:spMkLst>
            <pc:docMk/>
            <pc:sldMk cId="2633861961" sldId="293"/>
            <ac:spMk id="13" creationId="{BD32A07D-C646-4CC0-BA93-76707E707231}"/>
          </ac:spMkLst>
        </pc:spChg>
        <pc:spChg chg="add del">
          <ac:chgData name="Andreas Yiorkatzi" userId="2d4aac4d-6740-4a34-bd27-c059f7fb783c" providerId="ADAL" clId="{AA4D9E35-A79A-433F-B189-613B7B596C08}" dt="2021-11-27T14:05:05.540" v="2636" actId="26606"/>
          <ac:spMkLst>
            <pc:docMk/>
            <pc:sldMk cId="2633861961" sldId="293"/>
            <ac:spMk id="15" creationId="{8CC8C250-11D6-479B-92E7-050911EB0854}"/>
          </ac:spMkLst>
        </pc:spChg>
        <pc:spChg chg="add del">
          <ac:chgData name="Andreas Yiorkatzi" userId="2d4aac4d-6740-4a34-bd27-c059f7fb783c" providerId="ADAL" clId="{AA4D9E35-A79A-433F-B189-613B7B596C08}" dt="2021-11-27T14:05:20.276" v="2640" actId="26606"/>
          <ac:spMkLst>
            <pc:docMk/>
            <pc:sldMk cId="2633861961" sldId="293"/>
            <ac:spMk id="17" creationId="{72CA733A-8D25-4E63-8273-CC14052E0E8A}"/>
          </ac:spMkLst>
        </pc:spChg>
        <pc:spChg chg="add del">
          <ac:chgData name="Andreas Yiorkatzi" userId="2d4aac4d-6740-4a34-bd27-c059f7fb783c" providerId="ADAL" clId="{AA4D9E35-A79A-433F-B189-613B7B596C08}" dt="2021-11-27T14:05:20.276" v="2640" actId="26606"/>
          <ac:spMkLst>
            <pc:docMk/>
            <pc:sldMk cId="2633861961" sldId="293"/>
            <ac:spMk id="19" creationId="{6B28264E-43F8-4339-BE92-AA6B94D4021F}"/>
          </ac:spMkLst>
        </pc:spChg>
        <pc:spChg chg="add">
          <ac:chgData name="Andreas Yiorkatzi" userId="2d4aac4d-6740-4a34-bd27-c059f7fb783c" providerId="ADAL" clId="{AA4D9E35-A79A-433F-B189-613B7B596C08}" dt="2021-11-27T14:05:20.276" v="2640" actId="26606"/>
          <ac:spMkLst>
            <pc:docMk/>
            <pc:sldMk cId="2633861961" sldId="293"/>
            <ac:spMk id="24" creationId="{5683D043-25BB-4AC9-8130-641179672614}"/>
          </ac:spMkLst>
        </pc:spChg>
        <pc:spChg chg="add">
          <ac:chgData name="Andreas Yiorkatzi" userId="2d4aac4d-6740-4a34-bd27-c059f7fb783c" providerId="ADAL" clId="{AA4D9E35-A79A-433F-B189-613B7B596C08}" dt="2021-11-27T14:05:20.276" v="2640" actId="26606"/>
          <ac:spMkLst>
            <pc:docMk/>
            <pc:sldMk cId="2633861961" sldId="293"/>
            <ac:spMk id="26" creationId="{AA61CCAC-6875-474C-8E9E-F57ABF078C2B}"/>
          </ac:spMkLst>
        </pc:spChg>
        <pc:picChg chg="add del">
          <ac:chgData name="Andreas Yiorkatzi" userId="2d4aac4d-6740-4a34-bd27-c059f7fb783c" providerId="ADAL" clId="{AA4D9E35-A79A-433F-B189-613B7B596C08}" dt="2021-11-27T14:05:04.457" v="2634" actId="26606"/>
          <ac:picMkLst>
            <pc:docMk/>
            <pc:sldMk cId="2633861961" sldId="293"/>
            <ac:picMk id="5" creationId="{CFCA4847-1E03-4704-895C-1B96FEEB39C8}"/>
          </ac:picMkLst>
        </pc:picChg>
        <pc:picChg chg="add del">
          <ac:chgData name="Andreas Yiorkatzi" userId="2d4aac4d-6740-4a34-bd27-c059f7fb783c" providerId="ADAL" clId="{AA4D9E35-A79A-433F-B189-613B7B596C08}" dt="2021-11-27T14:05:05.540" v="2636" actId="26606"/>
          <ac:picMkLst>
            <pc:docMk/>
            <pc:sldMk cId="2633861961" sldId="293"/>
            <ac:picMk id="14" creationId="{44590EA4-1D0A-4EF8-9823-84EC07FC2C8A}"/>
          </ac:picMkLst>
        </pc:picChg>
        <pc:picChg chg="add mod">
          <ac:chgData name="Andreas Yiorkatzi" userId="2d4aac4d-6740-4a34-bd27-c059f7fb783c" providerId="ADAL" clId="{AA4D9E35-A79A-433F-B189-613B7B596C08}" dt="2021-11-27T14:05:20.276" v="2640" actId="26606"/>
          <ac:picMkLst>
            <pc:docMk/>
            <pc:sldMk cId="2633861961" sldId="293"/>
            <ac:picMk id="18" creationId="{CFCA4847-1E03-4704-895C-1B96FEEB39C8}"/>
          </ac:picMkLst>
        </pc:picChg>
      </pc:sldChg>
      <pc:sldChg chg="addSp delSp modSp new mod setBg">
        <pc:chgData name="Andreas Yiorkatzi" userId="2d4aac4d-6740-4a34-bd27-c059f7fb783c" providerId="ADAL" clId="{AA4D9E35-A79A-433F-B189-613B7B596C08}" dt="2021-11-27T14:08:54.886" v="2799" actId="20577"/>
        <pc:sldMkLst>
          <pc:docMk/>
          <pc:sldMk cId="1949388419" sldId="294"/>
        </pc:sldMkLst>
        <pc:spChg chg="mod">
          <ac:chgData name="Andreas Yiorkatzi" userId="2d4aac4d-6740-4a34-bd27-c059f7fb783c" providerId="ADAL" clId="{AA4D9E35-A79A-433F-B189-613B7B596C08}" dt="2021-11-27T14:07:33.201" v="2702" actId="26606"/>
          <ac:spMkLst>
            <pc:docMk/>
            <pc:sldMk cId="1949388419" sldId="294"/>
            <ac:spMk id="2" creationId="{BA386094-123C-4F2B-BA9D-3CD69E61E271}"/>
          </ac:spMkLst>
        </pc:spChg>
        <pc:spChg chg="mod">
          <ac:chgData name="Andreas Yiorkatzi" userId="2d4aac4d-6740-4a34-bd27-c059f7fb783c" providerId="ADAL" clId="{AA4D9E35-A79A-433F-B189-613B7B596C08}" dt="2021-11-27T14:08:54.886" v="2799" actId="20577"/>
          <ac:spMkLst>
            <pc:docMk/>
            <pc:sldMk cId="1949388419" sldId="294"/>
            <ac:spMk id="3" creationId="{F37AB562-0B76-4EF7-A8C4-73E7273CFE20}"/>
          </ac:spMkLst>
        </pc:spChg>
        <pc:spChg chg="add del">
          <ac:chgData name="Andreas Yiorkatzi" userId="2d4aac4d-6740-4a34-bd27-c059f7fb783c" providerId="ADAL" clId="{AA4D9E35-A79A-433F-B189-613B7B596C08}" dt="2021-11-27T14:07:06.905" v="2695" actId="26606"/>
          <ac:spMkLst>
            <pc:docMk/>
            <pc:sldMk cId="1949388419" sldId="294"/>
            <ac:spMk id="71" creationId="{37D54B6C-87D0-4C03-8335-3955179D2B5B}"/>
          </ac:spMkLst>
        </pc:spChg>
        <pc:spChg chg="add del">
          <ac:chgData name="Andreas Yiorkatzi" userId="2d4aac4d-6740-4a34-bd27-c059f7fb783c" providerId="ADAL" clId="{AA4D9E35-A79A-433F-B189-613B7B596C08}" dt="2021-11-27T14:07:11.944" v="2697" actId="26606"/>
          <ac:spMkLst>
            <pc:docMk/>
            <pc:sldMk cId="1949388419" sldId="294"/>
            <ac:spMk id="3076" creationId="{37D54B6C-87D0-4C03-8335-3955179D2B5B}"/>
          </ac:spMkLst>
        </pc:spChg>
        <pc:spChg chg="add del">
          <ac:chgData name="Andreas Yiorkatzi" userId="2d4aac4d-6740-4a34-bd27-c059f7fb783c" providerId="ADAL" clId="{AA4D9E35-A79A-433F-B189-613B7B596C08}" dt="2021-11-27T14:07:33.152" v="2701" actId="26606"/>
          <ac:spMkLst>
            <pc:docMk/>
            <pc:sldMk cId="1949388419" sldId="294"/>
            <ac:spMk id="3077" creationId="{37D54B6C-87D0-4C03-8335-3955179D2B5B}"/>
          </ac:spMkLst>
        </pc:spChg>
        <pc:spChg chg="add">
          <ac:chgData name="Andreas Yiorkatzi" userId="2d4aac4d-6740-4a34-bd27-c059f7fb783c" providerId="ADAL" clId="{AA4D9E35-A79A-433F-B189-613B7B596C08}" dt="2021-11-27T14:07:33.201" v="2702" actId="26606"/>
          <ac:spMkLst>
            <pc:docMk/>
            <pc:sldMk cId="1949388419" sldId="294"/>
            <ac:spMk id="3079" creationId="{37D54B6C-87D0-4C03-8335-3955179D2B5B}"/>
          </ac:spMkLst>
        </pc:spChg>
        <pc:picChg chg="add mod ord">
          <ac:chgData name="Andreas Yiorkatzi" userId="2d4aac4d-6740-4a34-bd27-c059f7fb783c" providerId="ADAL" clId="{AA4D9E35-A79A-433F-B189-613B7B596C08}" dt="2021-11-27T14:07:33.201" v="2702" actId="26606"/>
          <ac:picMkLst>
            <pc:docMk/>
            <pc:sldMk cId="1949388419" sldId="294"/>
            <ac:picMk id="3074" creationId="{5DF21F60-AB55-4FD8-9A14-B91FAC0535AF}"/>
          </ac:picMkLst>
        </pc:picChg>
      </pc:sldChg>
      <pc:sldChg chg="new del">
        <pc:chgData name="Andreas Yiorkatzi" userId="2d4aac4d-6740-4a34-bd27-c059f7fb783c" providerId="ADAL" clId="{AA4D9E35-A79A-433F-B189-613B7B596C08}" dt="2021-11-27T14:10:31.264" v="2801" actId="47"/>
        <pc:sldMkLst>
          <pc:docMk/>
          <pc:sldMk cId="552956498" sldId="295"/>
        </pc:sldMkLst>
      </pc:sldChg>
      <pc:sldChg chg="addSp delSp modSp new mod setBg">
        <pc:chgData name="Andreas Yiorkatzi" userId="2d4aac4d-6740-4a34-bd27-c059f7fb783c" providerId="ADAL" clId="{AA4D9E35-A79A-433F-B189-613B7B596C08}" dt="2021-11-27T14:13:51.463" v="2915" actId="1076"/>
        <pc:sldMkLst>
          <pc:docMk/>
          <pc:sldMk cId="4246922821" sldId="295"/>
        </pc:sldMkLst>
        <pc:spChg chg="mod">
          <ac:chgData name="Andreas Yiorkatzi" userId="2d4aac4d-6740-4a34-bd27-c059f7fb783c" providerId="ADAL" clId="{AA4D9E35-A79A-433F-B189-613B7B596C08}" dt="2021-11-27T14:12:39.317" v="2887" actId="14100"/>
          <ac:spMkLst>
            <pc:docMk/>
            <pc:sldMk cId="4246922821" sldId="295"/>
            <ac:spMk id="2" creationId="{417EF31A-3F3C-4C66-BE45-63D80E2BB672}"/>
          </ac:spMkLst>
        </pc:spChg>
        <pc:spChg chg="mod">
          <ac:chgData name="Andreas Yiorkatzi" userId="2d4aac4d-6740-4a34-bd27-c059f7fb783c" providerId="ADAL" clId="{AA4D9E35-A79A-433F-B189-613B7B596C08}" dt="2021-11-27T14:13:51.463" v="2915" actId="1076"/>
          <ac:spMkLst>
            <pc:docMk/>
            <pc:sldMk cId="4246922821" sldId="295"/>
            <ac:spMk id="3" creationId="{512E7108-12C8-4916-9F79-B26616D8CCB7}"/>
          </ac:spMkLst>
        </pc:spChg>
        <pc:spChg chg="add mod">
          <ac:chgData name="Andreas Yiorkatzi" userId="2d4aac4d-6740-4a34-bd27-c059f7fb783c" providerId="ADAL" clId="{AA4D9E35-A79A-433F-B189-613B7B596C08}" dt="2021-11-27T14:13:39.303" v="2913" actId="1076"/>
          <ac:spMkLst>
            <pc:docMk/>
            <pc:sldMk cId="4246922821" sldId="295"/>
            <ac:spMk id="4" creationId="{EE5847CA-E7B5-4FF4-90F3-C726C34D9474}"/>
          </ac:spMkLst>
        </pc:spChg>
        <pc:spChg chg="add">
          <ac:chgData name="Andreas Yiorkatzi" userId="2d4aac4d-6740-4a34-bd27-c059f7fb783c" providerId="ADAL" clId="{AA4D9E35-A79A-433F-B189-613B7B596C08}" dt="2021-11-27T14:12:16.213" v="2860" actId="26606"/>
          <ac:spMkLst>
            <pc:docMk/>
            <pc:sldMk cId="4246922821" sldId="295"/>
            <ac:spMk id="73" creationId="{1B3897FC-A693-4656-8FCD-CF609C3BDF8D}"/>
          </ac:spMkLst>
        </pc:spChg>
        <pc:picChg chg="add mod">
          <ac:chgData name="Andreas Yiorkatzi" userId="2d4aac4d-6740-4a34-bd27-c059f7fb783c" providerId="ADAL" clId="{AA4D9E35-A79A-433F-B189-613B7B596C08}" dt="2021-11-27T14:12:20.484" v="2862" actId="1076"/>
          <ac:picMkLst>
            <pc:docMk/>
            <pc:sldMk cId="4246922821" sldId="295"/>
            <ac:picMk id="4098" creationId="{E48E326B-C7F7-45B9-8337-71173CC12081}"/>
          </ac:picMkLst>
        </pc:picChg>
        <pc:picChg chg="add del mod">
          <ac:chgData name="Andreas Yiorkatzi" userId="2d4aac4d-6740-4a34-bd27-c059f7fb783c" providerId="ADAL" clId="{AA4D9E35-A79A-433F-B189-613B7B596C08}" dt="2021-11-27T14:10:48.039" v="2811"/>
          <ac:picMkLst>
            <pc:docMk/>
            <pc:sldMk cId="4246922821" sldId="295"/>
            <ac:picMk id="4099" creationId="{C2F091F7-E4E4-426F-AF7E-2336AFAC7E96}"/>
          </ac:picMkLst>
        </pc:picChg>
        <pc:picChg chg="add mod">
          <ac:chgData name="Andreas Yiorkatzi" userId="2d4aac4d-6740-4a34-bd27-c059f7fb783c" providerId="ADAL" clId="{AA4D9E35-A79A-433F-B189-613B7B596C08}" dt="2021-11-27T14:12:18.977" v="2861" actId="1076"/>
          <ac:picMkLst>
            <pc:docMk/>
            <pc:sldMk cId="4246922821" sldId="295"/>
            <ac:picMk id="4100" creationId="{9B6A09CB-0753-46D7-AC52-8C66D5EF6C6E}"/>
          </ac:picMkLst>
        </pc:picChg>
        <pc:cxnChg chg="add">
          <ac:chgData name="Andreas Yiorkatzi" userId="2d4aac4d-6740-4a34-bd27-c059f7fb783c" providerId="ADAL" clId="{AA4D9E35-A79A-433F-B189-613B7B596C08}" dt="2021-11-27T14:12:16.213" v="2860" actId="26606"/>
          <ac:cxnSpMkLst>
            <pc:docMk/>
            <pc:sldMk cId="4246922821" sldId="295"/>
            <ac:cxnSpMk id="75" creationId="{950C7260-B0EA-4B69-927F-A414658E9F1E}"/>
          </ac:cxnSpMkLst>
        </pc:cxnChg>
      </pc:sldChg>
      <pc:sldChg chg="addSp delSp modSp new mod modNotesTx">
        <pc:chgData name="Andreas Yiorkatzi" userId="2d4aac4d-6740-4a34-bd27-c059f7fb783c" providerId="ADAL" clId="{AA4D9E35-A79A-433F-B189-613B7B596C08}" dt="2021-11-27T14:27:11.304" v="4014"/>
        <pc:sldMkLst>
          <pc:docMk/>
          <pc:sldMk cId="717620205" sldId="296"/>
        </pc:sldMkLst>
        <pc:spChg chg="mod">
          <ac:chgData name="Andreas Yiorkatzi" userId="2d4aac4d-6740-4a34-bd27-c059f7fb783c" providerId="ADAL" clId="{AA4D9E35-A79A-433F-B189-613B7B596C08}" dt="2021-11-27T14:14:28.953" v="2922" actId="27636"/>
          <ac:spMkLst>
            <pc:docMk/>
            <pc:sldMk cId="717620205" sldId="296"/>
            <ac:spMk id="2" creationId="{0B3302BA-958B-4A16-8224-67C3FB1B2E87}"/>
          </ac:spMkLst>
        </pc:spChg>
        <pc:spChg chg="del mod">
          <ac:chgData name="Andreas Yiorkatzi" userId="2d4aac4d-6740-4a34-bd27-c059f7fb783c" providerId="ADAL" clId="{AA4D9E35-A79A-433F-B189-613B7B596C08}" dt="2021-11-27T14:19:35.698" v="3250" actId="12084"/>
          <ac:spMkLst>
            <pc:docMk/>
            <pc:sldMk cId="717620205" sldId="296"/>
            <ac:spMk id="3" creationId="{EA4FC2F9-6A46-492C-979C-E0AF9331BD78}"/>
          </ac:spMkLst>
        </pc:spChg>
        <pc:graphicFrameChg chg="add del modGraphic">
          <ac:chgData name="Andreas Yiorkatzi" userId="2d4aac4d-6740-4a34-bd27-c059f7fb783c" providerId="ADAL" clId="{AA4D9E35-A79A-433F-B189-613B7B596C08}" dt="2021-11-27T14:19:06.357" v="3247" actId="1032"/>
          <ac:graphicFrameMkLst>
            <pc:docMk/>
            <pc:sldMk cId="717620205" sldId="296"/>
            <ac:graphicFrameMk id="4" creationId="{A32FE1E4-A073-4DF8-A991-B3D36C14901A}"/>
          </ac:graphicFrameMkLst>
        </pc:graphicFrameChg>
        <pc:graphicFrameChg chg="add del modGraphic">
          <ac:chgData name="Andreas Yiorkatzi" userId="2d4aac4d-6740-4a34-bd27-c059f7fb783c" providerId="ADAL" clId="{AA4D9E35-A79A-433F-B189-613B7B596C08}" dt="2021-11-27T14:19:17.981" v="3249" actId="1032"/>
          <ac:graphicFrameMkLst>
            <pc:docMk/>
            <pc:sldMk cId="717620205" sldId="296"/>
            <ac:graphicFrameMk id="5" creationId="{C0415EDE-DE62-4841-833B-14C4D5A69816}"/>
          </ac:graphicFrameMkLst>
        </pc:graphicFrameChg>
        <pc:graphicFrameChg chg="add mod">
          <ac:chgData name="Andreas Yiorkatzi" userId="2d4aac4d-6740-4a34-bd27-c059f7fb783c" providerId="ADAL" clId="{AA4D9E35-A79A-433F-B189-613B7B596C08}" dt="2021-11-27T14:27:11.304" v="4014"/>
          <ac:graphicFrameMkLst>
            <pc:docMk/>
            <pc:sldMk cId="717620205" sldId="296"/>
            <ac:graphicFrameMk id="6" creationId="{624759A3-41D4-40BC-AE18-95AD4884440A}"/>
          </ac:graphicFrameMkLst>
        </pc:graphicFrameChg>
      </pc:sldChg>
      <pc:sldChg chg="addSp delSp modSp new mod setBg">
        <pc:chgData name="Andreas Yiorkatzi" userId="2d4aac4d-6740-4a34-bd27-c059f7fb783c" providerId="ADAL" clId="{AA4D9E35-A79A-433F-B189-613B7B596C08}" dt="2021-11-27T14:20:36.268" v="3289" actId="26606"/>
        <pc:sldMkLst>
          <pc:docMk/>
          <pc:sldMk cId="3914645273" sldId="297"/>
        </pc:sldMkLst>
        <pc:spChg chg="mod">
          <ac:chgData name="Andreas Yiorkatzi" userId="2d4aac4d-6740-4a34-bd27-c059f7fb783c" providerId="ADAL" clId="{AA4D9E35-A79A-433F-B189-613B7B596C08}" dt="2021-11-27T14:20:36.268" v="3289" actId="26606"/>
          <ac:spMkLst>
            <pc:docMk/>
            <pc:sldMk cId="3914645273" sldId="297"/>
            <ac:spMk id="2" creationId="{7AAF43FA-B4A6-449E-8DF4-E2AC1A559E3D}"/>
          </ac:spMkLst>
        </pc:spChg>
        <pc:spChg chg="del mod">
          <ac:chgData name="Andreas Yiorkatzi" userId="2d4aac4d-6740-4a34-bd27-c059f7fb783c" providerId="ADAL" clId="{AA4D9E35-A79A-433F-B189-613B7B596C08}" dt="2021-11-27T14:20:36.268" v="3289" actId="26606"/>
          <ac:spMkLst>
            <pc:docMk/>
            <pc:sldMk cId="3914645273" sldId="297"/>
            <ac:spMk id="3" creationId="{CD7B8153-8732-4579-A87B-4070E7E0790A}"/>
          </ac:spMkLst>
        </pc:spChg>
        <pc:graphicFrameChg chg="add">
          <ac:chgData name="Andreas Yiorkatzi" userId="2d4aac4d-6740-4a34-bd27-c059f7fb783c" providerId="ADAL" clId="{AA4D9E35-A79A-433F-B189-613B7B596C08}" dt="2021-11-27T14:20:36.268" v="3289" actId="26606"/>
          <ac:graphicFrameMkLst>
            <pc:docMk/>
            <pc:sldMk cId="3914645273" sldId="297"/>
            <ac:graphicFrameMk id="5" creationId="{85063CAF-CFCD-4BDD-AE60-B6D901726F2F}"/>
          </ac:graphicFrameMkLst>
        </pc:graphicFrameChg>
      </pc:sldChg>
      <pc:sldChg chg="addSp delSp modSp new mod setBg setClrOvrMap">
        <pc:chgData name="Andreas Yiorkatzi" userId="2d4aac4d-6740-4a34-bd27-c059f7fb783c" providerId="ADAL" clId="{AA4D9E35-A79A-433F-B189-613B7B596C08}" dt="2021-11-27T14:22:14.460" v="3526" actId="26606"/>
        <pc:sldMkLst>
          <pc:docMk/>
          <pc:sldMk cId="886387601" sldId="298"/>
        </pc:sldMkLst>
        <pc:spChg chg="mod">
          <ac:chgData name="Andreas Yiorkatzi" userId="2d4aac4d-6740-4a34-bd27-c059f7fb783c" providerId="ADAL" clId="{AA4D9E35-A79A-433F-B189-613B7B596C08}" dt="2021-11-27T14:22:14.460" v="3526" actId="26606"/>
          <ac:spMkLst>
            <pc:docMk/>
            <pc:sldMk cId="886387601" sldId="298"/>
            <ac:spMk id="2" creationId="{F4D1B1C0-C2BE-4806-9FC6-4B7ABBC56162}"/>
          </ac:spMkLst>
        </pc:spChg>
        <pc:spChg chg="add del mod">
          <ac:chgData name="Andreas Yiorkatzi" userId="2d4aac4d-6740-4a34-bd27-c059f7fb783c" providerId="ADAL" clId="{AA4D9E35-A79A-433F-B189-613B7B596C08}" dt="2021-11-27T14:22:14.460" v="3526" actId="26606"/>
          <ac:spMkLst>
            <pc:docMk/>
            <pc:sldMk cId="886387601" sldId="298"/>
            <ac:spMk id="3" creationId="{3C7E339E-8293-486A-95B9-C061AE2631F5}"/>
          </ac:spMkLst>
        </pc:spChg>
        <pc:spChg chg="add del">
          <ac:chgData name="Andreas Yiorkatzi" userId="2d4aac4d-6740-4a34-bd27-c059f7fb783c" providerId="ADAL" clId="{AA4D9E35-A79A-433F-B189-613B7B596C08}" dt="2021-11-27T14:22:12.099" v="3523" actId="26606"/>
          <ac:spMkLst>
            <pc:docMk/>
            <pc:sldMk cId="886387601" sldId="298"/>
            <ac:spMk id="9" creationId="{5BAB7C38-AF9A-43A2-9B1C-F1DEBC80BC7B}"/>
          </ac:spMkLst>
        </pc:spChg>
        <pc:spChg chg="add">
          <ac:chgData name="Andreas Yiorkatzi" userId="2d4aac4d-6740-4a34-bd27-c059f7fb783c" providerId="ADAL" clId="{AA4D9E35-A79A-433F-B189-613B7B596C08}" dt="2021-11-27T14:22:14.460" v="3526" actId="26606"/>
          <ac:spMkLst>
            <pc:docMk/>
            <pc:sldMk cId="886387601" sldId="298"/>
            <ac:spMk id="15" creationId="{5BAB7C38-AF9A-43A2-9B1C-F1DEBC80BC7B}"/>
          </ac:spMkLst>
        </pc:spChg>
        <pc:graphicFrameChg chg="add del">
          <ac:chgData name="Andreas Yiorkatzi" userId="2d4aac4d-6740-4a34-bd27-c059f7fb783c" providerId="ADAL" clId="{AA4D9E35-A79A-433F-B189-613B7B596C08}" dt="2021-11-27T14:22:04.239" v="3521" actId="26606"/>
          <ac:graphicFrameMkLst>
            <pc:docMk/>
            <pc:sldMk cId="886387601" sldId="298"/>
            <ac:graphicFrameMk id="5" creationId="{9D2D95CE-DA9A-4FF5-ACCE-7544DDB42700}"/>
          </ac:graphicFrameMkLst>
        </pc:graphicFrameChg>
        <pc:graphicFrameChg chg="add del">
          <ac:chgData name="Andreas Yiorkatzi" userId="2d4aac4d-6740-4a34-bd27-c059f7fb783c" providerId="ADAL" clId="{AA4D9E35-A79A-433F-B189-613B7B596C08}" dt="2021-11-27T14:22:12.099" v="3523" actId="26606"/>
          <ac:graphicFrameMkLst>
            <pc:docMk/>
            <pc:sldMk cId="886387601" sldId="298"/>
            <ac:graphicFrameMk id="7" creationId="{3C16D4E6-1721-4070-911E-3A284489A8B1}"/>
          </ac:graphicFrameMkLst>
        </pc:graphicFrameChg>
        <pc:graphicFrameChg chg="add del">
          <ac:chgData name="Andreas Yiorkatzi" userId="2d4aac4d-6740-4a34-bd27-c059f7fb783c" providerId="ADAL" clId="{AA4D9E35-A79A-433F-B189-613B7B596C08}" dt="2021-11-27T14:22:14.422" v="3525" actId="26606"/>
          <ac:graphicFrameMkLst>
            <pc:docMk/>
            <pc:sldMk cId="886387601" sldId="298"/>
            <ac:graphicFrameMk id="13" creationId="{94EF2961-C64B-410F-B08E-D51DC71C2D28}"/>
          </ac:graphicFrameMkLst>
        </pc:graphicFrameChg>
        <pc:graphicFrameChg chg="add">
          <ac:chgData name="Andreas Yiorkatzi" userId="2d4aac4d-6740-4a34-bd27-c059f7fb783c" providerId="ADAL" clId="{AA4D9E35-A79A-433F-B189-613B7B596C08}" dt="2021-11-27T14:22:14.460" v="3526" actId="26606"/>
          <ac:graphicFrameMkLst>
            <pc:docMk/>
            <pc:sldMk cId="886387601" sldId="298"/>
            <ac:graphicFrameMk id="17" creationId="{3C16D4E6-1721-4070-911E-3A284489A8B1}"/>
          </ac:graphicFrameMkLst>
        </pc:graphicFrameChg>
        <pc:picChg chg="add del">
          <ac:chgData name="Andreas Yiorkatzi" userId="2d4aac4d-6740-4a34-bd27-c059f7fb783c" providerId="ADAL" clId="{AA4D9E35-A79A-433F-B189-613B7B596C08}" dt="2021-11-27T14:22:12.099" v="3523" actId="26606"/>
          <ac:picMkLst>
            <pc:docMk/>
            <pc:sldMk cId="886387601" sldId="298"/>
            <ac:picMk id="11" creationId="{A8D526D7-C782-4F65-A21F-A6B40D869B47}"/>
          </ac:picMkLst>
        </pc:picChg>
        <pc:picChg chg="add">
          <ac:chgData name="Andreas Yiorkatzi" userId="2d4aac4d-6740-4a34-bd27-c059f7fb783c" providerId="ADAL" clId="{AA4D9E35-A79A-433F-B189-613B7B596C08}" dt="2021-11-27T14:22:14.460" v="3526" actId="26606"/>
          <ac:picMkLst>
            <pc:docMk/>
            <pc:sldMk cId="886387601" sldId="298"/>
            <ac:picMk id="16" creationId="{A8D526D7-C782-4F65-A21F-A6B40D869B47}"/>
          </ac:picMkLst>
        </pc:picChg>
      </pc:sldChg>
      <pc:sldChg chg="addSp delSp modSp new mod setBg">
        <pc:chgData name="Andreas Yiorkatzi" userId="2d4aac4d-6740-4a34-bd27-c059f7fb783c" providerId="ADAL" clId="{AA4D9E35-A79A-433F-B189-613B7B596C08}" dt="2021-11-27T14:26:42.576" v="4009" actId="20577"/>
        <pc:sldMkLst>
          <pc:docMk/>
          <pc:sldMk cId="3553759029" sldId="299"/>
        </pc:sldMkLst>
        <pc:spChg chg="mod">
          <ac:chgData name="Andreas Yiorkatzi" userId="2d4aac4d-6740-4a34-bd27-c059f7fb783c" providerId="ADAL" clId="{AA4D9E35-A79A-433F-B189-613B7B596C08}" dt="2021-11-27T14:25:32.728" v="3990" actId="26606"/>
          <ac:spMkLst>
            <pc:docMk/>
            <pc:sldMk cId="3553759029" sldId="299"/>
            <ac:spMk id="2" creationId="{9B07A213-FC04-4C3B-A2B8-3908A20B0E1D}"/>
          </ac:spMkLst>
        </pc:spChg>
        <pc:spChg chg="del mod">
          <ac:chgData name="Andreas Yiorkatzi" userId="2d4aac4d-6740-4a34-bd27-c059f7fb783c" providerId="ADAL" clId="{AA4D9E35-A79A-433F-B189-613B7B596C08}" dt="2021-11-27T14:25:32.728" v="3990" actId="26606"/>
          <ac:spMkLst>
            <pc:docMk/>
            <pc:sldMk cId="3553759029" sldId="299"/>
            <ac:spMk id="3" creationId="{F52283B0-5AB5-4127-AB35-AF20EF68C0E1}"/>
          </ac:spMkLst>
        </pc:spChg>
        <pc:graphicFrameChg chg="add mod">
          <ac:chgData name="Andreas Yiorkatzi" userId="2d4aac4d-6740-4a34-bd27-c059f7fb783c" providerId="ADAL" clId="{AA4D9E35-A79A-433F-B189-613B7B596C08}" dt="2021-11-27T14:26:42.576" v="4009" actId="20577"/>
          <ac:graphicFrameMkLst>
            <pc:docMk/>
            <pc:sldMk cId="3553759029" sldId="299"/>
            <ac:graphicFrameMk id="5" creationId="{8BC35DC6-9FCD-429B-AA32-DFC42367D9A2}"/>
          </ac:graphicFrameMkLst>
        </pc:graphicFrameChg>
        <pc:picChg chg="add">
          <ac:chgData name="Andreas Yiorkatzi" userId="2d4aac4d-6740-4a34-bd27-c059f7fb783c" providerId="ADAL" clId="{AA4D9E35-A79A-433F-B189-613B7B596C08}" dt="2021-11-27T14:25:32.728" v="3990" actId="26606"/>
          <ac:picMkLst>
            <pc:docMk/>
            <pc:sldMk cId="3553759029" sldId="299"/>
            <ac:picMk id="9" creationId="{82AABC82-C2D1-4340-A6DF-6E73DF06FCAC}"/>
          </ac:picMkLst>
        </pc:picChg>
      </pc:sldChg>
      <pc:sldChg chg="modSp new mod">
        <pc:chgData name="Andreas Yiorkatzi" userId="2d4aac4d-6740-4a34-bd27-c059f7fb783c" providerId="ADAL" clId="{AA4D9E35-A79A-433F-B189-613B7B596C08}" dt="2021-11-27T14:27:38.002" v="4021" actId="27636"/>
        <pc:sldMkLst>
          <pc:docMk/>
          <pc:sldMk cId="1505583994" sldId="300"/>
        </pc:sldMkLst>
        <pc:spChg chg="mod">
          <ac:chgData name="Andreas Yiorkatzi" userId="2d4aac4d-6740-4a34-bd27-c059f7fb783c" providerId="ADAL" clId="{AA4D9E35-A79A-433F-B189-613B7B596C08}" dt="2021-11-27T14:27:38.002" v="4021" actId="27636"/>
          <ac:spMkLst>
            <pc:docMk/>
            <pc:sldMk cId="1505583994" sldId="300"/>
            <ac:spMk id="2" creationId="{5537B4EC-66D8-438C-AADA-9876A8AC1AF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6" Type="http://schemas.openxmlformats.org/officeDocument/2006/relationships/image" Target="../media/image28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1</a:t>
          </a:r>
          <a:r>
            <a:rPr lang="el-GR" baseline="30000" dirty="0"/>
            <a:t>η</a:t>
          </a:r>
          <a:r>
            <a:rPr lang="el-GR" dirty="0"/>
            <a:t> φάση</a:t>
          </a: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l-GR" dirty="0"/>
            <a:t>Ορισμός προβλήματος</a:t>
          </a:r>
          <a:r>
            <a:rPr lang="en-US" dirty="0"/>
            <a:t> και Εξερεύνηση Δεδομένων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l-GR" dirty="0"/>
            <a:t>2</a:t>
          </a:r>
          <a:r>
            <a:rPr lang="el-GR" baseline="30000" dirty="0"/>
            <a:t>η</a:t>
          </a:r>
          <a:r>
            <a:rPr lang="el-GR" dirty="0"/>
            <a:t> φάση</a:t>
          </a:r>
          <a:endParaRPr lang="en-US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l-GR" dirty="0"/>
            <a:t>Εκπαίδευση</a:t>
          </a:r>
          <a:r>
            <a:rPr lang="en-US" dirty="0"/>
            <a:t>/</a:t>
          </a:r>
          <a:r>
            <a:rPr lang="el-GR" dirty="0"/>
            <a:t> Μάθηση αλγόριθμων</a:t>
          </a:r>
          <a:r>
            <a:rPr lang="en-US" dirty="0"/>
            <a:t> (learning/training) </a:t>
          </a:r>
          <a:r>
            <a:rPr lang="el-GR" dirty="0"/>
            <a:t>και πρόβλεψη</a:t>
          </a:r>
          <a:r>
            <a:rPr lang="en-US" dirty="0"/>
            <a:t> (prediction)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l-GR" dirty="0"/>
            <a:t>3</a:t>
          </a:r>
          <a:r>
            <a:rPr lang="el-GR" baseline="30000" dirty="0"/>
            <a:t>η</a:t>
          </a:r>
          <a:r>
            <a:rPr lang="el-GR" dirty="0"/>
            <a:t> φάση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l-GR" dirty="0"/>
            <a:t>Αξιολόγηση αλγορίθμου (</a:t>
          </a:r>
          <a:r>
            <a:rPr lang="en-US" dirty="0"/>
            <a:t>testing</a:t>
          </a:r>
          <a:r>
            <a:rPr lang="el-GR" dirty="0"/>
            <a:t>)</a:t>
          </a:r>
          <a:endParaRPr lang="en-US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EC9EAB-4A44-438F-ABF7-09F0F1174C6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945EA7-847B-4115-8A1B-8E44602C0724}">
      <dgm:prSet/>
      <dgm:spPr/>
      <dgm:t>
        <a:bodyPr/>
        <a:lstStyle/>
        <a:p>
          <a:r>
            <a:rPr lang="el-GR"/>
            <a:t>Επιλογή αλγόριθμων για εκπαίδευση</a:t>
          </a:r>
          <a:endParaRPr lang="en-US"/>
        </a:p>
      </dgm:t>
    </dgm:pt>
    <dgm:pt modelId="{8A720D17-A882-4254-A00D-F4E91E140823}" type="parTrans" cxnId="{213FF544-397E-425D-B5D8-D0125E4B685B}">
      <dgm:prSet/>
      <dgm:spPr/>
      <dgm:t>
        <a:bodyPr/>
        <a:lstStyle/>
        <a:p>
          <a:endParaRPr lang="en-US"/>
        </a:p>
      </dgm:t>
    </dgm:pt>
    <dgm:pt modelId="{5B42F84D-3A18-42F4-A8A6-7C6D9AC09E2B}" type="sibTrans" cxnId="{213FF544-397E-425D-B5D8-D0125E4B685B}">
      <dgm:prSet/>
      <dgm:spPr/>
      <dgm:t>
        <a:bodyPr/>
        <a:lstStyle/>
        <a:p>
          <a:endParaRPr lang="en-US"/>
        </a:p>
      </dgm:t>
    </dgm:pt>
    <dgm:pt modelId="{AF162293-B9BE-40B8-9389-D2AC4FABEB63}">
      <dgm:prSet/>
      <dgm:spPr/>
      <dgm:t>
        <a:bodyPr/>
        <a:lstStyle/>
        <a:p>
          <a:r>
            <a:rPr lang="en-US"/>
            <a:t>GridSearchCV</a:t>
          </a:r>
        </a:p>
      </dgm:t>
    </dgm:pt>
    <dgm:pt modelId="{56A2C31E-B791-4E40-8DC7-07DF83866618}" type="parTrans" cxnId="{E146A16B-81C1-4FBB-8EF4-D8F9CD929411}">
      <dgm:prSet/>
      <dgm:spPr/>
      <dgm:t>
        <a:bodyPr/>
        <a:lstStyle/>
        <a:p>
          <a:endParaRPr lang="en-US"/>
        </a:p>
      </dgm:t>
    </dgm:pt>
    <dgm:pt modelId="{96B1C960-0F29-4CE7-8CF4-ABF29E6DAF08}" type="sibTrans" cxnId="{E146A16B-81C1-4FBB-8EF4-D8F9CD929411}">
      <dgm:prSet/>
      <dgm:spPr/>
      <dgm:t>
        <a:bodyPr/>
        <a:lstStyle/>
        <a:p>
          <a:endParaRPr lang="en-US"/>
        </a:p>
      </dgm:t>
    </dgm:pt>
    <dgm:pt modelId="{2073BB0B-715C-4852-A233-E126EA576D49}">
      <dgm:prSet/>
      <dgm:spPr/>
      <dgm:t>
        <a:bodyPr/>
        <a:lstStyle/>
        <a:p>
          <a:r>
            <a:rPr lang="el-GR"/>
            <a:t>Εκπαίδευση αλγορίθμων</a:t>
          </a:r>
          <a:endParaRPr lang="en-US"/>
        </a:p>
      </dgm:t>
    </dgm:pt>
    <dgm:pt modelId="{ED1684AD-9802-4138-AA40-CBE7A1D1708A}" type="parTrans" cxnId="{4C28B5D9-ACAE-4C70-851C-CE7117A06144}">
      <dgm:prSet/>
      <dgm:spPr/>
      <dgm:t>
        <a:bodyPr/>
        <a:lstStyle/>
        <a:p>
          <a:endParaRPr lang="en-US"/>
        </a:p>
      </dgm:t>
    </dgm:pt>
    <dgm:pt modelId="{CA7BC7BA-1AD7-4376-BD12-C66C113D50EF}" type="sibTrans" cxnId="{4C28B5D9-ACAE-4C70-851C-CE7117A06144}">
      <dgm:prSet/>
      <dgm:spPr/>
      <dgm:t>
        <a:bodyPr/>
        <a:lstStyle/>
        <a:p>
          <a:endParaRPr lang="en-US"/>
        </a:p>
      </dgm:t>
    </dgm:pt>
    <dgm:pt modelId="{B5CA9167-18D3-444C-821D-32CC1E5B737B}">
      <dgm:prSet/>
      <dgm:spPr/>
      <dgm:t>
        <a:bodyPr/>
        <a:lstStyle/>
        <a:p>
          <a:r>
            <a:rPr lang="el-GR" dirty="0"/>
            <a:t>Πρόβλεψη</a:t>
          </a:r>
          <a:endParaRPr lang="en-US" dirty="0"/>
        </a:p>
      </dgm:t>
    </dgm:pt>
    <dgm:pt modelId="{D6E92EFB-52C6-4612-8331-54B149D60E66}" type="parTrans" cxnId="{12F32C53-E8C7-4E96-80B1-C6DEAB781E27}">
      <dgm:prSet/>
      <dgm:spPr/>
      <dgm:t>
        <a:bodyPr/>
        <a:lstStyle/>
        <a:p>
          <a:endParaRPr lang="en-US"/>
        </a:p>
      </dgm:t>
    </dgm:pt>
    <dgm:pt modelId="{65A57087-2C99-4BEC-8668-420E8E5BBAF0}" type="sibTrans" cxnId="{12F32C53-E8C7-4E96-80B1-C6DEAB781E27}">
      <dgm:prSet/>
      <dgm:spPr/>
      <dgm:t>
        <a:bodyPr/>
        <a:lstStyle/>
        <a:p>
          <a:endParaRPr lang="en-US"/>
        </a:p>
      </dgm:t>
    </dgm:pt>
    <dgm:pt modelId="{D5BA0470-EE6C-455F-B305-74E2DC24D3BE}">
      <dgm:prSet/>
      <dgm:spPr/>
      <dgm:t>
        <a:bodyPr/>
        <a:lstStyle/>
        <a:p>
          <a:r>
            <a:rPr lang="en-US" dirty="0"/>
            <a:t>Evaluation</a:t>
          </a:r>
          <a:r>
            <a:rPr lang="el-GR" dirty="0"/>
            <a:t> </a:t>
          </a:r>
          <a:r>
            <a:rPr lang="en-US" dirty="0"/>
            <a:t>function</a:t>
          </a:r>
        </a:p>
      </dgm:t>
    </dgm:pt>
    <dgm:pt modelId="{906693D4-FDB2-496D-AB96-D70824A238B5}" type="parTrans" cxnId="{A3574817-2B55-43E7-9A00-82E32F92471A}">
      <dgm:prSet/>
      <dgm:spPr/>
      <dgm:t>
        <a:bodyPr/>
        <a:lstStyle/>
        <a:p>
          <a:endParaRPr lang="en-US"/>
        </a:p>
      </dgm:t>
    </dgm:pt>
    <dgm:pt modelId="{916F9ABC-FCDA-42C9-8302-DC2BE349576D}" type="sibTrans" cxnId="{A3574817-2B55-43E7-9A00-82E32F92471A}">
      <dgm:prSet/>
      <dgm:spPr/>
      <dgm:t>
        <a:bodyPr/>
        <a:lstStyle/>
        <a:p>
          <a:endParaRPr lang="en-US"/>
        </a:p>
      </dgm:t>
    </dgm:pt>
    <dgm:pt modelId="{030BA2BD-F395-42B3-9250-95A637428A8B}" type="pres">
      <dgm:prSet presAssocID="{0AEC9EAB-4A44-438F-ABF7-09F0F1174C6C}" presName="Name0" presStyleCnt="0">
        <dgm:presLayoutVars>
          <dgm:dir/>
          <dgm:resizeHandles val="exact"/>
        </dgm:presLayoutVars>
      </dgm:prSet>
      <dgm:spPr/>
    </dgm:pt>
    <dgm:pt modelId="{1C0096DB-009A-4C2A-B5E8-6305419D5BBA}" type="pres">
      <dgm:prSet presAssocID="{1E945EA7-847B-4115-8A1B-8E44602C0724}" presName="node" presStyleLbl="node1" presStyleIdx="0" presStyleCnt="5">
        <dgm:presLayoutVars>
          <dgm:bulletEnabled val="1"/>
        </dgm:presLayoutVars>
      </dgm:prSet>
      <dgm:spPr/>
    </dgm:pt>
    <dgm:pt modelId="{7C719F86-04C5-4CD6-BEF2-7780FAE5B560}" type="pres">
      <dgm:prSet presAssocID="{5B42F84D-3A18-42F4-A8A6-7C6D9AC09E2B}" presName="sibTrans" presStyleLbl="sibTrans2D1" presStyleIdx="0" presStyleCnt="4"/>
      <dgm:spPr/>
    </dgm:pt>
    <dgm:pt modelId="{AA0D35CC-79FE-40B1-A7CD-C73C5C56B1B1}" type="pres">
      <dgm:prSet presAssocID="{5B42F84D-3A18-42F4-A8A6-7C6D9AC09E2B}" presName="connectorText" presStyleLbl="sibTrans2D1" presStyleIdx="0" presStyleCnt="4"/>
      <dgm:spPr/>
    </dgm:pt>
    <dgm:pt modelId="{4AFD04DD-51E3-47BE-A7D6-11DEF0D5E106}" type="pres">
      <dgm:prSet presAssocID="{AF162293-B9BE-40B8-9389-D2AC4FABEB63}" presName="node" presStyleLbl="node1" presStyleIdx="1" presStyleCnt="5">
        <dgm:presLayoutVars>
          <dgm:bulletEnabled val="1"/>
        </dgm:presLayoutVars>
      </dgm:prSet>
      <dgm:spPr/>
    </dgm:pt>
    <dgm:pt modelId="{A3EAAE9F-AFF4-4D7A-B93B-5D77E8926D78}" type="pres">
      <dgm:prSet presAssocID="{96B1C960-0F29-4CE7-8CF4-ABF29E6DAF08}" presName="sibTrans" presStyleLbl="sibTrans2D1" presStyleIdx="1" presStyleCnt="4"/>
      <dgm:spPr/>
    </dgm:pt>
    <dgm:pt modelId="{61589DEB-69EA-4387-AEA5-4D1CD01C82C9}" type="pres">
      <dgm:prSet presAssocID="{96B1C960-0F29-4CE7-8CF4-ABF29E6DAF08}" presName="connectorText" presStyleLbl="sibTrans2D1" presStyleIdx="1" presStyleCnt="4"/>
      <dgm:spPr/>
    </dgm:pt>
    <dgm:pt modelId="{98164C06-CA89-4152-9D2E-2D178DAD1997}" type="pres">
      <dgm:prSet presAssocID="{2073BB0B-715C-4852-A233-E126EA576D49}" presName="node" presStyleLbl="node1" presStyleIdx="2" presStyleCnt="5">
        <dgm:presLayoutVars>
          <dgm:bulletEnabled val="1"/>
        </dgm:presLayoutVars>
      </dgm:prSet>
      <dgm:spPr/>
    </dgm:pt>
    <dgm:pt modelId="{0A886FBA-4C1C-4230-90C6-D2AF8A2ECA6B}" type="pres">
      <dgm:prSet presAssocID="{CA7BC7BA-1AD7-4376-BD12-C66C113D50EF}" presName="sibTrans" presStyleLbl="sibTrans2D1" presStyleIdx="2" presStyleCnt="4"/>
      <dgm:spPr/>
    </dgm:pt>
    <dgm:pt modelId="{2524267E-FC0A-47D9-A205-F50F08E6FCDC}" type="pres">
      <dgm:prSet presAssocID="{CA7BC7BA-1AD7-4376-BD12-C66C113D50EF}" presName="connectorText" presStyleLbl="sibTrans2D1" presStyleIdx="2" presStyleCnt="4"/>
      <dgm:spPr/>
    </dgm:pt>
    <dgm:pt modelId="{F537FC1F-DB32-4A00-ADA5-12F940945341}" type="pres">
      <dgm:prSet presAssocID="{B5CA9167-18D3-444C-821D-32CC1E5B737B}" presName="node" presStyleLbl="node1" presStyleIdx="3" presStyleCnt="5">
        <dgm:presLayoutVars>
          <dgm:bulletEnabled val="1"/>
        </dgm:presLayoutVars>
      </dgm:prSet>
      <dgm:spPr/>
    </dgm:pt>
    <dgm:pt modelId="{E8DFC91F-529F-4A94-A6D3-9426B0A81F10}" type="pres">
      <dgm:prSet presAssocID="{65A57087-2C99-4BEC-8668-420E8E5BBAF0}" presName="sibTrans" presStyleLbl="sibTrans2D1" presStyleIdx="3" presStyleCnt="4"/>
      <dgm:spPr/>
    </dgm:pt>
    <dgm:pt modelId="{50FD9E17-4661-4EC1-841C-B5BACD0549A8}" type="pres">
      <dgm:prSet presAssocID="{65A57087-2C99-4BEC-8668-420E8E5BBAF0}" presName="connectorText" presStyleLbl="sibTrans2D1" presStyleIdx="3" presStyleCnt="4"/>
      <dgm:spPr/>
    </dgm:pt>
    <dgm:pt modelId="{72287D88-0D8B-45F2-B92E-9C5B5370C686}" type="pres">
      <dgm:prSet presAssocID="{D5BA0470-EE6C-455F-B305-74E2DC24D3BE}" presName="node" presStyleLbl="node1" presStyleIdx="4" presStyleCnt="5">
        <dgm:presLayoutVars>
          <dgm:bulletEnabled val="1"/>
        </dgm:presLayoutVars>
      </dgm:prSet>
      <dgm:spPr/>
    </dgm:pt>
  </dgm:ptLst>
  <dgm:cxnLst>
    <dgm:cxn modelId="{A3574817-2B55-43E7-9A00-82E32F92471A}" srcId="{0AEC9EAB-4A44-438F-ABF7-09F0F1174C6C}" destId="{D5BA0470-EE6C-455F-B305-74E2DC24D3BE}" srcOrd="4" destOrd="0" parTransId="{906693D4-FDB2-496D-AB96-D70824A238B5}" sibTransId="{916F9ABC-FCDA-42C9-8302-DC2BE349576D}"/>
    <dgm:cxn modelId="{EEE6012A-E913-48D0-BA5A-A36272689B90}" type="presOf" srcId="{96B1C960-0F29-4CE7-8CF4-ABF29E6DAF08}" destId="{61589DEB-69EA-4387-AEA5-4D1CD01C82C9}" srcOrd="1" destOrd="0" presId="urn:microsoft.com/office/officeart/2005/8/layout/process1"/>
    <dgm:cxn modelId="{B68E102B-1173-4E2E-B851-E7C5A09CF878}" type="presOf" srcId="{0AEC9EAB-4A44-438F-ABF7-09F0F1174C6C}" destId="{030BA2BD-F395-42B3-9250-95A637428A8B}" srcOrd="0" destOrd="0" presId="urn:microsoft.com/office/officeart/2005/8/layout/process1"/>
    <dgm:cxn modelId="{EB352F2D-CDAE-4685-A5F9-C3C107B64BF3}" type="presOf" srcId="{2073BB0B-715C-4852-A233-E126EA576D49}" destId="{98164C06-CA89-4152-9D2E-2D178DAD1997}" srcOrd="0" destOrd="0" presId="urn:microsoft.com/office/officeart/2005/8/layout/process1"/>
    <dgm:cxn modelId="{320D0C32-B7AD-4449-9D65-336BA281ECFF}" type="presOf" srcId="{96B1C960-0F29-4CE7-8CF4-ABF29E6DAF08}" destId="{A3EAAE9F-AFF4-4D7A-B93B-5D77E8926D78}" srcOrd="0" destOrd="0" presId="urn:microsoft.com/office/officeart/2005/8/layout/process1"/>
    <dgm:cxn modelId="{9E8E365C-4906-4F9B-926A-CF267CE238EE}" type="presOf" srcId="{B5CA9167-18D3-444C-821D-32CC1E5B737B}" destId="{F537FC1F-DB32-4A00-ADA5-12F940945341}" srcOrd="0" destOrd="0" presId="urn:microsoft.com/office/officeart/2005/8/layout/process1"/>
    <dgm:cxn modelId="{4DE51B41-6435-4BF0-8176-741CF69A7755}" type="presOf" srcId="{1E945EA7-847B-4115-8A1B-8E44602C0724}" destId="{1C0096DB-009A-4C2A-B5E8-6305419D5BBA}" srcOrd="0" destOrd="0" presId="urn:microsoft.com/office/officeart/2005/8/layout/process1"/>
    <dgm:cxn modelId="{213FF544-397E-425D-B5D8-D0125E4B685B}" srcId="{0AEC9EAB-4A44-438F-ABF7-09F0F1174C6C}" destId="{1E945EA7-847B-4115-8A1B-8E44602C0724}" srcOrd="0" destOrd="0" parTransId="{8A720D17-A882-4254-A00D-F4E91E140823}" sibTransId="{5B42F84D-3A18-42F4-A8A6-7C6D9AC09E2B}"/>
    <dgm:cxn modelId="{E146A16B-81C1-4FBB-8EF4-D8F9CD929411}" srcId="{0AEC9EAB-4A44-438F-ABF7-09F0F1174C6C}" destId="{AF162293-B9BE-40B8-9389-D2AC4FABEB63}" srcOrd="1" destOrd="0" parTransId="{56A2C31E-B791-4E40-8DC7-07DF83866618}" sibTransId="{96B1C960-0F29-4CE7-8CF4-ABF29E6DAF08}"/>
    <dgm:cxn modelId="{D25E024D-23F6-44AD-B863-583889E63670}" type="presOf" srcId="{AF162293-B9BE-40B8-9389-D2AC4FABEB63}" destId="{4AFD04DD-51E3-47BE-A7D6-11DEF0D5E106}" srcOrd="0" destOrd="0" presId="urn:microsoft.com/office/officeart/2005/8/layout/process1"/>
    <dgm:cxn modelId="{AE4BB96F-3711-4ACF-B6E5-8F4992AC4BCE}" type="presOf" srcId="{5B42F84D-3A18-42F4-A8A6-7C6D9AC09E2B}" destId="{7C719F86-04C5-4CD6-BEF2-7780FAE5B560}" srcOrd="0" destOrd="0" presId="urn:microsoft.com/office/officeart/2005/8/layout/process1"/>
    <dgm:cxn modelId="{12F32C53-E8C7-4E96-80B1-C6DEAB781E27}" srcId="{0AEC9EAB-4A44-438F-ABF7-09F0F1174C6C}" destId="{B5CA9167-18D3-444C-821D-32CC1E5B737B}" srcOrd="3" destOrd="0" parTransId="{D6E92EFB-52C6-4612-8331-54B149D60E66}" sibTransId="{65A57087-2C99-4BEC-8668-420E8E5BBAF0}"/>
    <dgm:cxn modelId="{77995E97-84D8-4EDA-92B4-688CB4208E38}" type="presOf" srcId="{65A57087-2C99-4BEC-8668-420E8E5BBAF0}" destId="{50FD9E17-4661-4EC1-841C-B5BACD0549A8}" srcOrd="1" destOrd="0" presId="urn:microsoft.com/office/officeart/2005/8/layout/process1"/>
    <dgm:cxn modelId="{4EDBAEA8-DD93-482B-819B-3837E26D6892}" type="presOf" srcId="{CA7BC7BA-1AD7-4376-BD12-C66C113D50EF}" destId="{2524267E-FC0A-47D9-A205-F50F08E6FCDC}" srcOrd="1" destOrd="0" presId="urn:microsoft.com/office/officeart/2005/8/layout/process1"/>
    <dgm:cxn modelId="{334677BF-90BF-412A-80CD-3226D8766E40}" type="presOf" srcId="{CA7BC7BA-1AD7-4376-BD12-C66C113D50EF}" destId="{0A886FBA-4C1C-4230-90C6-D2AF8A2ECA6B}" srcOrd="0" destOrd="0" presId="urn:microsoft.com/office/officeart/2005/8/layout/process1"/>
    <dgm:cxn modelId="{F8A302C6-3132-4E12-B581-4E65821C1361}" type="presOf" srcId="{5B42F84D-3A18-42F4-A8A6-7C6D9AC09E2B}" destId="{AA0D35CC-79FE-40B1-A7CD-C73C5C56B1B1}" srcOrd="1" destOrd="0" presId="urn:microsoft.com/office/officeart/2005/8/layout/process1"/>
    <dgm:cxn modelId="{4C28B5D9-ACAE-4C70-851C-CE7117A06144}" srcId="{0AEC9EAB-4A44-438F-ABF7-09F0F1174C6C}" destId="{2073BB0B-715C-4852-A233-E126EA576D49}" srcOrd="2" destOrd="0" parTransId="{ED1684AD-9802-4138-AA40-CBE7A1D1708A}" sibTransId="{CA7BC7BA-1AD7-4376-BD12-C66C113D50EF}"/>
    <dgm:cxn modelId="{CC8DB2E2-4527-43DC-8D71-372FD50C94DC}" type="presOf" srcId="{D5BA0470-EE6C-455F-B305-74E2DC24D3BE}" destId="{72287D88-0D8B-45F2-B92E-9C5B5370C686}" srcOrd="0" destOrd="0" presId="urn:microsoft.com/office/officeart/2005/8/layout/process1"/>
    <dgm:cxn modelId="{EC1914F6-E1C3-4AF8-BCBE-565142B35FDA}" type="presOf" srcId="{65A57087-2C99-4BEC-8668-420E8E5BBAF0}" destId="{E8DFC91F-529F-4A94-A6D3-9426B0A81F10}" srcOrd="0" destOrd="0" presId="urn:microsoft.com/office/officeart/2005/8/layout/process1"/>
    <dgm:cxn modelId="{F37EF384-17A2-4ADA-839B-71736B14C090}" type="presParOf" srcId="{030BA2BD-F395-42B3-9250-95A637428A8B}" destId="{1C0096DB-009A-4C2A-B5E8-6305419D5BBA}" srcOrd="0" destOrd="0" presId="urn:microsoft.com/office/officeart/2005/8/layout/process1"/>
    <dgm:cxn modelId="{578C00E7-D9C7-4B6B-9CAC-CC76FDFDAC67}" type="presParOf" srcId="{030BA2BD-F395-42B3-9250-95A637428A8B}" destId="{7C719F86-04C5-4CD6-BEF2-7780FAE5B560}" srcOrd="1" destOrd="0" presId="urn:microsoft.com/office/officeart/2005/8/layout/process1"/>
    <dgm:cxn modelId="{F50349CE-9F26-46EA-9F80-E44F95FD0D3E}" type="presParOf" srcId="{7C719F86-04C5-4CD6-BEF2-7780FAE5B560}" destId="{AA0D35CC-79FE-40B1-A7CD-C73C5C56B1B1}" srcOrd="0" destOrd="0" presId="urn:microsoft.com/office/officeart/2005/8/layout/process1"/>
    <dgm:cxn modelId="{A8D46DBB-5BB4-4480-B424-3EBF065FE5D8}" type="presParOf" srcId="{030BA2BD-F395-42B3-9250-95A637428A8B}" destId="{4AFD04DD-51E3-47BE-A7D6-11DEF0D5E106}" srcOrd="2" destOrd="0" presId="urn:microsoft.com/office/officeart/2005/8/layout/process1"/>
    <dgm:cxn modelId="{2652FAEF-B1A4-4F5D-8484-C5772EABD104}" type="presParOf" srcId="{030BA2BD-F395-42B3-9250-95A637428A8B}" destId="{A3EAAE9F-AFF4-4D7A-B93B-5D77E8926D78}" srcOrd="3" destOrd="0" presId="urn:microsoft.com/office/officeart/2005/8/layout/process1"/>
    <dgm:cxn modelId="{173AB3E8-B490-4B56-913B-6C30E04FB8D1}" type="presParOf" srcId="{A3EAAE9F-AFF4-4D7A-B93B-5D77E8926D78}" destId="{61589DEB-69EA-4387-AEA5-4D1CD01C82C9}" srcOrd="0" destOrd="0" presId="urn:microsoft.com/office/officeart/2005/8/layout/process1"/>
    <dgm:cxn modelId="{63B9C615-2AE3-45FB-90A1-E687C32A3592}" type="presParOf" srcId="{030BA2BD-F395-42B3-9250-95A637428A8B}" destId="{98164C06-CA89-4152-9D2E-2D178DAD1997}" srcOrd="4" destOrd="0" presId="urn:microsoft.com/office/officeart/2005/8/layout/process1"/>
    <dgm:cxn modelId="{50BFAC75-CECC-48B4-8507-4143F6438DC6}" type="presParOf" srcId="{030BA2BD-F395-42B3-9250-95A637428A8B}" destId="{0A886FBA-4C1C-4230-90C6-D2AF8A2ECA6B}" srcOrd="5" destOrd="0" presId="urn:microsoft.com/office/officeart/2005/8/layout/process1"/>
    <dgm:cxn modelId="{AB309E63-72C6-4E83-8092-5CB22F43E0DE}" type="presParOf" srcId="{0A886FBA-4C1C-4230-90C6-D2AF8A2ECA6B}" destId="{2524267E-FC0A-47D9-A205-F50F08E6FCDC}" srcOrd="0" destOrd="0" presId="urn:microsoft.com/office/officeart/2005/8/layout/process1"/>
    <dgm:cxn modelId="{64D4BC53-F2CF-4CF2-A42F-B60B6B843A97}" type="presParOf" srcId="{030BA2BD-F395-42B3-9250-95A637428A8B}" destId="{F537FC1F-DB32-4A00-ADA5-12F940945341}" srcOrd="6" destOrd="0" presId="urn:microsoft.com/office/officeart/2005/8/layout/process1"/>
    <dgm:cxn modelId="{D1464B7B-500B-4A7F-AE2A-FD57B347D337}" type="presParOf" srcId="{030BA2BD-F395-42B3-9250-95A637428A8B}" destId="{E8DFC91F-529F-4A94-A6D3-9426B0A81F10}" srcOrd="7" destOrd="0" presId="urn:microsoft.com/office/officeart/2005/8/layout/process1"/>
    <dgm:cxn modelId="{40DF5432-E528-4A78-AFD7-A810B741BEB6}" type="presParOf" srcId="{E8DFC91F-529F-4A94-A6D3-9426B0A81F10}" destId="{50FD9E17-4661-4EC1-841C-B5BACD0549A8}" srcOrd="0" destOrd="0" presId="urn:microsoft.com/office/officeart/2005/8/layout/process1"/>
    <dgm:cxn modelId="{F4BB8477-2E4D-415E-8BAA-4A5051CE6B66}" type="presParOf" srcId="{030BA2BD-F395-42B3-9250-95A637428A8B}" destId="{72287D88-0D8B-45F2-B92E-9C5B5370C68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743835-CEAD-428C-BE6A-EC73FB80C826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7BAF04-D1C1-4888-B7FE-F8B203DF5472}">
      <dgm:prSet/>
      <dgm:spPr/>
      <dgm:t>
        <a:bodyPr/>
        <a:lstStyle/>
        <a:p>
          <a:r>
            <a:rPr lang="el-GR" dirty="0" err="1"/>
            <a:t>Linear</a:t>
          </a:r>
          <a:r>
            <a:rPr lang="el-GR" dirty="0"/>
            <a:t> </a:t>
          </a:r>
          <a:r>
            <a:rPr lang="en-US" dirty="0"/>
            <a:t>R</a:t>
          </a:r>
          <a:r>
            <a:rPr lang="el-GR" dirty="0" err="1"/>
            <a:t>egress</a:t>
          </a:r>
          <a:r>
            <a:rPr lang="en-US" dirty="0"/>
            <a:t>or</a:t>
          </a:r>
          <a:r>
            <a:rPr lang="el-GR" dirty="0"/>
            <a:t> </a:t>
          </a:r>
          <a:endParaRPr lang="en-US" dirty="0"/>
        </a:p>
      </dgm:t>
    </dgm:pt>
    <dgm:pt modelId="{8FAB48D7-461B-4A1B-96B1-FE9DB3C1ACC8}" type="parTrans" cxnId="{F431AB61-934F-4E4F-A785-642F6BF4C588}">
      <dgm:prSet/>
      <dgm:spPr/>
      <dgm:t>
        <a:bodyPr/>
        <a:lstStyle/>
        <a:p>
          <a:endParaRPr lang="en-US"/>
        </a:p>
      </dgm:t>
    </dgm:pt>
    <dgm:pt modelId="{3263A931-9F83-4F2A-A76F-A6987B4A5789}" type="sibTrans" cxnId="{F431AB61-934F-4E4F-A785-642F6BF4C588}">
      <dgm:prSet/>
      <dgm:spPr/>
      <dgm:t>
        <a:bodyPr/>
        <a:lstStyle/>
        <a:p>
          <a:endParaRPr lang="en-US"/>
        </a:p>
      </dgm:t>
    </dgm:pt>
    <dgm:pt modelId="{F26D88C1-0B62-4FEC-8700-B601B9113D63}">
      <dgm:prSet/>
      <dgm:spPr/>
      <dgm:t>
        <a:bodyPr/>
        <a:lstStyle/>
        <a:p>
          <a:r>
            <a:rPr lang="el-GR" dirty="0" err="1"/>
            <a:t>Polynomial</a:t>
          </a:r>
          <a:r>
            <a:rPr lang="el-GR" dirty="0"/>
            <a:t> </a:t>
          </a:r>
          <a:r>
            <a:rPr lang="en-US" dirty="0"/>
            <a:t>R</a:t>
          </a:r>
          <a:r>
            <a:rPr lang="el-GR" dirty="0" err="1"/>
            <a:t>egress</a:t>
          </a:r>
          <a:r>
            <a:rPr lang="en-US" dirty="0"/>
            <a:t>or</a:t>
          </a:r>
          <a:r>
            <a:rPr lang="el-GR" dirty="0"/>
            <a:t> </a:t>
          </a:r>
          <a:endParaRPr lang="en-US" dirty="0"/>
        </a:p>
      </dgm:t>
    </dgm:pt>
    <dgm:pt modelId="{498BC2DE-EF26-438B-A93E-0E580DCE30C2}" type="parTrans" cxnId="{AB338998-0646-4779-A996-26F5B93DEEA8}">
      <dgm:prSet/>
      <dgm:spPr/>
      <dgm:t>
        <a:bodyPr/>
        <a:lstStyle/>
        <a:p>
          <a:endParaRPr lang="en-US"/>
        </a:p>
      </dgm:t>
    </dgm:pt>
    <dgm:pt modelId="{2FFA7100-29E7-40F1-BD1C-D455F13FC969}" type="sibTrans" cxnId="{AB338998-0646-4779-A996-26F5B93DEEA8}">
      <dgm:prSet/>
      <dgm:spPr/>
      <dgm:t>
        <a:bodyPr/>
        <a:lstStyle/>
        <a:p>
          <a:endParaRPr lang="en-US"/>
        </a:p>
      </dgm:t>
    </dgm:pt>
    <dgm:pt modelId="{4C600665-5EF2-4DD4-96BF-1020F6F09D69}">
      <dgm:prSet/>
      <dgm:spPr/>
      <dgm:t>
        <a:bodyPr/>
        <a:lstStyle/>
        <a:p>
          <a:r>
            <a:rPr lang="en-US" dirty="0"/>
            <a:t>S</a:t>
          </a:r>
          <a:r>
            <a:rPr lang="el-GR" dirty="0" err="1"/>
            <a:t>upport</a:t>
          </a:r>
          <a:r>
            <a:rPr lang="el-GR" dirty="0"/>
            <a:t> </a:t>
          </a:r>
          <a:r>
            <a:rPr lang="en-US" dirty="0"/>
            <a:t>V</a:t>
          </a:r>
          <a:r>
            <a:rPr lang="el-GR" dirty="0" err="1"/>
            <a:t>ector</a:t>
          </a:r>
          <a:r>
            <a:rPr lang="el-GR" dirty="0"/>
            <a:t> </a:t>
          </a:r>
          <a:r>
            <a:rPr lang="en-US" dirty="0"/>
            <a:t>R</a:t>
          </a:r>
          <a:r>
            <a:rPr lang="el-GR" dirty="0" err="1"/>
            <a:t>egress</a:t>
          </a:r>
          <a:r>
            <a:rPr lang="en-US" dirty="0"/>
            <a:t>or</a:t>
          </a:r>
          <a:r>
            <a:rPr lang="el-GR" dirty="0"/>
            <a:t> (SVR)</a:t>
          </a:r>
          <a:endParaRPr lang="en-US" dirty="0"/>
        </a:p>
      </dgm:t>
    </dgm:pt>
    <dgm:pt modelId="{531D8AF0-6EA0-4513-8B89-04625A7A1792}" type="parTrans" cxnId="{A112F694-4831-4685-840A-D75F3DFC032C}">
      <dgm:prSet/>
      <dgm:spPr/>
      <dgm:t>
        <a:bodyPr/>
        <a:lstStyle/>
        <a:p>
          <a:endParaRPr lang="en-US"/>
        </a:p>
      </dgm:t>
    </dgm:pt>
    <dgm:pt modelId="{BDADE442-A762-44CA-A692-91DAE134ABC8}" type="sibTrans" cxnId="{A112F694-4831-4685-840A-D75F3DFC032C}">
      <dgm:prSet/>
      <dgm:spPr/>
      <dgm:t>
        <a:bodyPr/>
        <a:lstStyle/>
        <a:p>
          <a:endParaRPr lang="en-US"/>
        </a:p>
      </dgm:t>
    </dgm:pt>
    <dgm:pt modelId="{432B7796-674E-463C-A903-E90C05C9CC36}">
      <dgm:prSet/>
      <dgm:spPr/>
      <dgm:t>
        <a:bodyPr/>
        <a:lstStyle/>
        <a:p>
          <a:r>
            <a:rPr lang="el-GR" dirty="0" err="1"/>
            <a:t>Ran</a:t>
          </a:r>
          <a:r>
            <a:rPr lang="en-US" dirty="0"/>
            <a:t>d</a:t>
          </a:r>
          <a:r>
            <a:rPr lang="el-GR" dirty="0" err="1"/>
            <a:t>om</a:t>
          </a:r>
          <a:r>
            <a:rPr lang="el-GR" dirty="0"/>
            <a:t> </a:t>
          </a:r>
          <a:r>
            <a:rPr lang="en-US" dirty="0"/>
            <a:t>F</a:t>
          </a:r>
          <a:r>
            <a:rPr lang="el-GR" dirty="0" err="1"/>
            <a:t>orest</a:t>
          </a:r>
          <a:r>
            <a:rPr lang="el-GR" dirty="0"/>
            <a:t> </a:t>
          </a:r>
          <a:r>
            <a:rPr lang="el-GR" dirty="0" err="1"/>
            <a:t>Regress</a:t>
          </a:r>
          <a:r>
            <a:rPr lang="en-US" dirty="0"/>
            <a:t>or</a:t>
          </a:r>
        </a:p>
      </dgm:t>
    </dgm:pt>
    <dgm:pt modelId="{5BBF5AF4-7579-440F-971E-7353F89ED0D9}" type="parTrans" cxnId="{B37DE6E2-8850-4073-A4A9-136A6BC83D30}">
      <dgm:prSet/>
      <dgm:spPr/>
      <dgm:t>
        <a:bodyPr/>
        <a:lstStyle/>
        <a:p>
          <a:endParaRPr lang="en-US"/>
        </a:p>
      </dgm:t>
    </dgm:pt>
    <dgm:pt modelId="{D7B5731B-6B77-4C66-8F7D-F690DEBAC0A1}" type="sibTrans" cxnId="{B37DE6E2-8850-4073-A4A9-136A6BC83D30}">
      <dgm:prSet/>
      <dgm:spPr/>
      <dgm:t>
        <a:bodyPr/>
        <a:lstStyle/>
        <a:p>
          <a:endParaRPr lang="en-US"/>
        </a:p>
      </dgm:t>
    </dgm:pt>
    <dgm:pt modelId="{2D07A8E1-4CC8-4143-BB72-A115A42762A1}">
      <dgm:prSet/>
      <dgm:spPr/>
      <dgm:t>
        <a:bodyPr/>
        <a:lstStyle/>
        <a:p>
          <a:r>
            <a:rPr lang="el-GR" dirty="0" err="1"/>
            <a:t>Lasso</a:t>
          </a:r>
          <a:r>
            <a:rPr lang="el-GR" dirty="0"/>
            <a:t> </a:t>
          </a:r>
          <a:r>
            <a:rPr lang="en-US" dirty="0"/>
            <a:t>R</a:t>
          </a:r>
          <a:r>
            <a:rPr lang="el-GR" dirty="0" err="1"/>
            <a:t>egress</a:t>
          </a:r>
          <a:r>
            <a:rPr lang="en-US" dirty="0"/>
            <a:t>or</a:t>
          </a:r>
          <a:r>
            <a:rPr lang="el-GR" dirty="0"/>
            <a:t> </a:t>
          </a:r>
          <a:endParaRPr lang="en-US" dirty="0"/>
        </a:p>
      </dgm:t>
    </dgm:pt>
    <dgm:pt modelId="{E4E970BC-9E7C-4E4D-B8D1-14E08A7CAE6B}" type="parTrans" cxnId="{667EA26B-303B-4A58-A908-D9F29A05B823}">
      <dgm:prSet/>
      <dgm:spPr/>
      <dgm:t>
        <a:bodyPr/>
        <a:lstStyle/>
        <a:p>
          <a:endParaRPr lang="en-US"/>
        </a:p>
      </dgm:t>
    </dgm:pt>
    <dgm:pt modelId="{3ADA26DF-696D-457B-B00D-442093151F4F}" type="sibTrans" cxnId="{667EA26B-303B-4A58-A908-D9F29A05B823}">
      <dgm:prSet/>
      <dgm:spPr/>
      <dgm:t>
        <a:bodyPr/>
        <a:lstStyle/>
        <a:p>
          <a:endParaRPr lang="en-US"/>
        </a:p>
      </dgm:t>
    </dgm:pt>
    <dgm:pt modelId="{BEDA0C1F-982B-429B-B245-8D13080D87C4}">
      <dgm:prSet/>
      <dgm:spPr/>
      <dgm:t>
        <a:bodyPr/>
        <a:lstStyle/>
        <a:p>
          <a:r>
            <a:rPr lang="el-GR" dirty="0" err="1"/>
            <a:t>Decision</a:t>
          </a:r>
          <a:r>
            <a:rPr lang="el-GR" dirty="0"/>
            <a:t> </a:t>
          </a:r>
          <a:r>
            <a:rPr lang="el-GR" dirty="0" err="1"/>
            <a:t>Tree</a:t>
          </a:r>
          <a:r>
            <a:rPr lang="el-GR" dirty="0"/>
            <a:t> </a:t>
          </a:r>
          <a:r>
            <a:rPr lang="el-GR" dirty="0" err="1"/>
            <a:t>Regress</a:t>
          </a:r>
          <a:r>
            <a:rPr lang="en-US" dirty="0"/>
            <a:t>or</a:t>
          </a:r>
        </a:p>
      </dgm:t>
    </dgm:pt>
    <dgm:pt modelId="{37759A37-6A88-411B-A081-474633AB02E0}" type="parTrans" cxnId="{6128A15F-15E9-4FB6-87D5-D6AE0E54C9B5}">
      <dgm:prSet/>
      <dgm:spPr/>
      <dgm:t>
        <a:bodyPr/>
        <a:lstStyle/>
        <a:p>
          <a:endParaRPr lang="en-US"/>
        </a:p>
      </dgm:t>
    </dgm:pt>
    <dgm:pt modelId="{094CD33D-2510-4604-AA6D-D7F18BAC35C7}" type="sibTrans" cxnId="{6128A15F-15E9-4FB6-87D5-D6AE0E54C9B5}">
      <dgm:prSet/>
      <dgm:spPr/>
      <dgm:t>
        <a:bodyPr/>
        <a:lstStyle/>
        <a:p>
          <a:endParaRPr lang="en-US"/>
        </a:p>
      </dgm:t>
    </dgm:pt>
    <dgm:pt modelId="{333EF09B-4381-4356-AFA0-59EC8EB70C48}">
      <dgm:prSet/>
      <dgm:spPr/>
      <dgm:t>
        <a:bodyPr/>
        <a:lstStyle/>
        <a:p>
          <a:r>
            <a:rPr lang="el-GR" dirty="0" err="1"/>
            <a:t>Gradient</a:t>
          </a:r>
          <a:r>
            <a:rPr lang="el-GR" dirty="0"/>
            <a:t> </a:t>
          </a:r>
          <a:r>
            <a:rPr lang="el-GR" dirty="0" err="1"/>
            <a:t>Boost</a:t>
          </a:r>
          <a:r>
            <a:rPr lang="el-GR" dirty="0"/>
            <a:t> </a:t>
          </a:r>
          <a:r>
            <a:rPr lang="el-GR" dirty="0" err="1"/>
            <a:t>Regress</a:t>
          </a:r>
          <a:r>
            <a:rPr lang="en-US" dirty="0"/>
            <a:t>or</a:t>
          </a:r>
        </a:p>
      </dgm:t>
    </dgm:pt>
    <dgm:pt modelId="{59C91ED9-9617-48D3-9AFA-5BD289040022}" type="parTrans" cxnId="{B5A91E64-1CCA-4881-A190-060AAB9300C7}">
      <dgm:prSet/>
      <dgm:spPr/>
      <dgm:t>
        <a:bodyPr/>
        <a:lstStyle/>
        <a:p>
          <a:endParaRPr lang="en-US"/>
        </a:p>
      </dgm:t>
    </dgm:pt>
    <dgm:pt modelId="{0C4A16F6-4C08-475A-A5F0-56A7892DC8FB}" type="sibTrans" cxnId="{B5A91E64-1CCA-4881-A190-060AAB9300C7}">
      <dgm:prSet/>
      <dgm:spPr/>
      <dgm:t>
        <a:bodyPr/>
        <a:lstStyle/>
        <a:p>
          <a:endParaRPr lang="en-US"/>
        </a:p>
      </dgm:t>
    </dgm:pt>
    <dgm:pt modelId="{1515A06F-1A27-437D-A00A-3F054E3CACD8}">
      <dgm:prSet/>
      <dgm:spPr/>
      <dgm:t>
        <a:bodyPr/>
        <a:lstStyle/>
        <a:p>
          <a:r>
            <a:rPr lang="en-US" dirty="0"/>
            <a:t>Light Gradient Boosting Machine (optimized library from Microsoft)</a:t>
          </a:r>
        </a:p>
      </dgm:t>
    </dgm:pt>
    <dgm:pt modelId="{74B2A1B1-0965-4F78-A0B5-BE539425844A}" type="parTrans" cxnId="{0069AF47-CCD3-4D18-AD58-983BDB375803}">
      <dgm:prSet/>
      <dgm:spPr/>
      <dgm:t>
        <a:bodyPr/>
        <a:lstStyle/>
        <a:p>
          <a:endParaRPr lang="en-US"/>
        </a:p>
      </dgm:t>
    </dgm:pt>
    <dgm:pt modelId="{C44BD393-EB58-411A-BAA1-88FD038528E6}" type="sibTrans" cxnId="{0069AF47-CCD3-4D18-AD58-983BDB375803}">
      <dgm:prSet/>
      <dgm:spPr/>
      <dgm:t>
        <a:bodyPr/>
        <a:lstStyle/>
        <a:p>
          <a:endParaRPr lang="en-US"/>
        </a:p>
      </dgm:t>
    </dgm:pt>
    <dgm:pt modelId="{6ACF4390-A8E5-4D7F-A14A-A8D73F628C03}" type="pres">
      <dgm:prSet presAssocID="{4E743835-CEAD-428C-BE6A-EC73FB80C826}" presName="diagram" presStyleCnt="0">
        <dgm:presLayoutVars>
          <dgm:dir/>
          <dgm:resizeHandles val="exact"/>
        </dgm:presLayoutVars>
      </dgm:prSet>
      <dgm:spPr/>
    </dgm:pt>
    <dgm:pt modelId="{92BB7BC5-6285-41F2-BD8A-3118190F37C1}" type="pres">
      <dgm:prSet presAssocID="{437BAF04-D1C1-4888-B7FE-F8B203DF5472}" presName="node" presStyleLbl="node1" presStyleIdx="0" presStyleCnt="8">
        <dgm:presLayoutVars>
          <dgm:bulletEnabled val="1"/>
        </dgm:presLayoutVars>
      </dgm:prSet>
      <dgm:spPr/>
    </dgm:pt>
    <dgm:pt modelId="{D0A0174F-4EDA-4F21-9B33-D66ACFDDDF47}" type="pres">
      <dgm:prSet presAssocID="{3263A931-9F83-4F2A-A76F-A6987B4A5789}" presName="sibTrans" presStyleCnt="0"/>
      <dgm:spPr/>
    </dgm:pt>
    <dgm:pt modelId="{C763C3F8-9B1C-4F4E-804A-F3E0DB4C738C}" type="pres">
      <dgm:prSet presAssocID="{F26D88C1-0B62-4FEC-8700-B601B9113D63}" presName="node" presStyleLbl="node1" presStyleIdx="1" presStyleCnt="8">
        <dgm:presLayoutVars>
          <dgm:bulletEnabled val="1"/>
        </dgm:presLayoutVars>
      </dgm:prSet>
      <dgm:spPr/>
    </dgm:pt>
    <dgm:pt modelId="{6F6B459F-3D06-45BF-BB34-77C340F46BAA}" type="pres">
      <dgm:prSet presAssocID="{2FFA7100-29E7-40F1-BD1C-D455F13FC969}" presName="sibTrans" presStyleCnt="0"/>
      <dgm:spPr/>
    </dgm:pt>
    <dgm:pt modelId="{43470EF1-F9B2-4AF8-9A1E-2D4CAB8E71CC}" type="pres">
      <dgm:prSet presAssocID="{4C600665-5EF2-4DD4-96BF-1020F6F09D69}" presName="node" presStyleLbl="node1" presStyleIdx="2" presStyleCnt="8">
        <dgm:presLayoutVars>
          <dgm:bulletEnabled val="1"/>
        </dgm:presLayoutVars>
      </dgm:prSet>
      <dgm:spPr/>
    </dgm:pt>
    <dgm:pt modelId="{F11773CC-AC1B-4F29-A499-8527021B4C71}" type="pres">
      <dgm:prSet presAssocID="{BDADE442-A762-44CA-A692-91DAE134ABC8}" presName="sibTrans" presStyleCnt="0"/>
      <dgm:spPr/>
    </dgm:pt>
    <dgm:pt modelId="{DCBA8C0A-9C61-44D1-94CF-67E4376EAE60}" type="pres">
      <dgm:prSet presAssocID="{432B7796-674E-463C-A903-E90C05C9CC36}" presName="node" presStyleLbl="node1" presStyleIdx="3" presStyleCnt="8">
        <dgm:presLayoutVars>
          <dgm:bulletEnabled val="1"/>
        </dgm:presLayoutVars>
      </dgm:prSet>
      <dgm:spPr/>
    </dgm:pt>
    <dgm:pt modelId="{984A84C0-337D-4B52-9548-F8F3E32CE7D5}" type="pres">
      <dgm:prSet presAssocID="{D7B5731B-6B77-4C66-8F7D-F690DEBAC0A1}" presName="sibTrans" presStyleCnt="0"/>
      <dgm:spPr/>
    </dgm:pt>
    <dgm:pt modelId="{F77FC0CC-C343-4CCE-B0C0-942864C522F8}" type="pres">
      <dgm:prSet presAssocID="{2D07A8E1-4CC8-4143-BB72-A115A42762A1}" presName="node" presStyleLbl="node1" presStyleIdx="4" presStyleCnt="8">
        <dgm:presLayoutVars>
          <dgm:bulletEnabled val="1"/>
        </dgm:presLayoutVars>
      </dgm:prSet>
      <dgm:spPr/>
    </dgm:pt>
    <dgm:pt modelId="{1A332FBB-06F2-4E94-96E1-700793CE4E74}" type="pres">
      <dgm:prSet presAssocID="{3ADA26DF-696D-457B-B00D-442093151F4F}" presName="sibTrans" presStyleCnt="0"/>
      <dgm:spPr/>
    </dgm:pt>
    <dgm:pt modelId="{D3A1E04B-D213-480E-A3CA-C57BEA2EFD26}" type="pres">
      <dgm:prSet presAssocID="{BEDA0C1F-982B-429B-B245-8D13080D87C4}" presName="node" presStyleLbl="node1" presStyleIdx="5" presStyleCnt="8">
        <dgm:presLayoutVars>
          <dgm:bulletEnabled val="1"/>
        </dgm:presLayoutVars>
      </dgm:prSet>
      <dgm:spPr/>
    </dgm:pt>
    <dgm:pt modelId="{7B95B2C6-0042-43F9-B823-1A617E1DF57F}" type="pres">
      <dgm:prSet presAssocID="{094CD33D-2510-4604-AA6D-D7F18BAC35C7}" presName="sibTrans" presStyleCnt="0"/>
      <dgm:spPr/>
    </dgm:pt>
    <dgm:pt modelId="{922C9F33-4044-469E-A2AD-055CD81744D4}" type="pres">
      <dgm:prSet presAssocID="{333EF09B-4381-4356-AFA0-59EC8EB70C48}" presName="node" presStyleLbl="node1" presStyleIdx="6" presStyleCnt="8">
        <dgm:presLayoutVars>
          <dgm:bulletEnabled val="1"/>
        </dgm:presLayoutVars>
      </dgm:prSet>
      <dgm:spPr/>
    </dgm:pt>
    <dgm:pt modelId="{1A0CB219-97BF-43E1-83DD-D9EB499D89EE}" type="pres">
      <dgm:prSet presAssocID="{0C4A16F6-4C08-475A-A5F0-56A7892DC8FB}" presName="sibTrans" presStyleCnt="0"/>
      <dgm:spPr/>
    </dgm:pt>
    <dgm:pt modelId="{987F46A5-1CA4-4BD1-94E1-E56FE8B5D313}" type="pres">
      <dgm:prSet presAssocID="{1515A06F-1A27-437D-A00A-3F054E3CACD8}" presName="node" presStyleLbl="node1" presStyleIdx="7" presStyleCnt="8">
        <dgm:presLayoutVars>
          <dgm:bulletEnabled val="1"/>
        </dgm:presLayoutVars>
      </dgm:prSet>
      <dgm:spPr/>
    </dgm:pt>
  </dgm:ptLst>
  <dgm:cxnLst>
    <dgm:cxn modelId="{DF8C862F-9DF9-4F8F-89B8-465D6D34DA19}" type="presOf" srcId="{2D07A8E1-4CC8-4143-BB72-A115A42762A1}" destId="{F77FC0CC-C343-4CCE-B0C0-942864C522F8}" srcOrd="0" destOrd="0" presId="urn:microsoft.com/office/officeart/2005/8/layout/default"/>
    <dgm:cxn modelId="{6128A15F-15E9-4FB6-87D5-D6AE0E54C9B5}" srcId="{4E743835-CEAD-428C-BE6A-EC73FB80C826}" destId="{BEDA0C1F-982B-429B-B245-8D13080D87C4}" srcOrd="5" destOrd="0" parTransId="{37759A37-6A88-411B-A081-474633AB02E0}" sibTransId="{094CD33D-2510-4604-AA6D-D7F18BAC35C7}"/>
    <dgm:cxn modelId="{F431AB61-934F-4E4F-A785-642F6BF4C588}" srcId="{4E743835-CEAD-428C-BE6A-EC73FB80C826}" destId="{437BAF04-D1C1-4888-B7FE-F8B203DF5472}" srcOrd="0" destOrd="0" parTransId="{8FAB48D7-461B-4A1B-96B1-FE9DB3C1ACC8}" sibTransId="{3263A931-9F83-4F2A-A76F-A6987B4A5789}"/>
    <dgm:cxn modelId="{B5A91E64-1CCA-4881-A190-060AAB9300C7}" srcId="{4E743835-CEAD-428C-BE6A-EC73FB80C826}" destId="{333EF09B-4381-4356-AFA0-59EC8EB70C48}" srcOrd="6" destOrd="0" parTransId="{59C91ED9-9617-48D3-9AFA-5BD289040022}" sibTransId="{0C4A16F6-4C08-475A-A5F0-56A7892DC8FB}"/>
    <dgm:cxn modelId="{0069AF47-CCD3-4D18-AD58-983BDB375803}" srcId="{4E743835-CEAD-428C-BE6A-EC73FB80C826}" destId="{1515A06F-1A27-437D-A00A-3F054E3CACD8}" srcOrd="7" destOrd="0" parTransId="{74B2A1B1-0965-4F78-A0B5-BE539425844A}" sibTransId="{C44BD393-EB58-411A-BAA1-88FD038528E6}"/>
    <dgm:cxn modelId="{667EA26B-303B-4A58-A908-D9F29A05B823}" srcId="{4E743835-CEAD-428C-BE6A-EC73FB80C826}" destId="{2D07A8E1-4CC8-4143-BB72-A115A42762A1}" srcOrd="4" destOrd="0" parTransId="{E4E970BC-9E7C-4E4D-B8D1-14E08A7CAE6B}" sibTransId="{3ADA26DF-696D-457B-B00D-442093151F4F}"/>
    <dgm:cxn modelId="{44791C86-F60F-4A48-BC33-6EC84DFCDF08}" type="presOf" srcId="{437BAF04-D1C1-4888-B7FE-F8B203DF5472}" destId="{92BB7BC5-6285-41F2-BD8A-3118190F37C1}" srcOrd="0" destOrd="0" presId="urn:microsoft.com/office/officeart/2005/8/layout/default"/>
    <dgm:cxn modelId="{A112F694-4831-4685-840A-D75F3DFC032C}" srcId="{4E743835-CEAD-428C-BE6A-EC73FB80C826}" destId="{4C600665-5EF2-4DD4-96BF-1020F6F09D69}" srcOrd="2" destOrd="0" parTransId="{531D8AF0-6EA0-4513-8B89-04625A7A1792}" sibTransId="{BDADE442-A762-44CA-A692-91DAE134ABC8}"/>
    <dgm:cxn modelId="{AB338998-0646-4779-A996-26F5B93DEEA8}" srcId="{4E743835-CEAD-428C-BE6A-EC73FB80C826}" destId="{F26D88C1-0B62-4FEC-8700-B601B9113D63}" srcOrd="1" destOrd="0" parTransId="{498BC2DE-EF26-438B-A93E-0E580DCE30C2}" sibTransId="{2FFA7100-29E7-40F1-BD1C-D455F13FC969}"/>
    <dgm:cxn modelId="{01B266C1-9B9E-415D-B0A0-4D9069EA825E}" type="presOf" srcId="{1515A06F-1A27-437D-A00A-3F054E3CACD8}" destId="{987F46A5-1CA4-4BD1-94E1-E56FE8B5D313}" srcOrd="0" destOrd="0" presId="urn:microsoft.com/office/officeart/2005/8/layout/default"/>
    <dgm:cxn modelId="{150757C2-4CB6-4054-8293-647DC1DD49EC}" type="presOf" srcId="{F26D88C1-0B62-4FEC-8700-B601B9113D63}" destId="{C763C3F8-9B1C-4F4E-804A-F3E0DB4C738C}" srcOrd="0" destOrd="0" presId="urn:microsoft.com/office/officeart/2005/8/layout/default"/>
    <dgm:cxn modelId="{7930B3C8-98DE-4664-8311-8FFACDEFF9F3}" type="presOf" srcId="{BEDA0C1F-982B-429B-B245-8D13080D87C4}" destId="{D3A1E04B-D213-480E-A3CA-C57BEA2EFD26}" srcOrd="0" destOrd="0" presId="urn:microsoft.com/office/officeart/2005/8/layout/default"/>
    <dgm:cxn modelId="{EA6B5CD3-C2D7-4430-82C0-B6B2988A6D29}" type="presOf" srcId="{333EF09B-4381-4356-AFA0-59EC8EB70C48}" destId="{922C9F33-4044-469E-A2AD-055CD81744D4}" srcOrd="0" destOrd="0" presId="urn:microsoft.com/office/officeart/2005/8/layout/default"/>
    <dgm:cxn modelId="{9F8263D4-92AD-46C8-B655-DD23EDAFE9E6}" type="presOf" srcId="{4C600665-5EF2-4DD4-96BF-1020F6F09D69}" destId="{43470EF1-F9B2-4AF8-9A1E-2D4CAB8E71CC}" srcOrd="0" destOrd="0" presId="urn:microsoft.com/office/officeart/2005/8/layout/default"/>
    <dgm:cxn modelId="{8A2328D7-5711-45A9-BC9C-A212D706ED58}" type="presOf" srcId="{432B7796-674E-463C-A903-E90C05C9CC36}" destId="{DCBA8C0A-9C61-44D1-94CF-67E4376EAE60}" srcOrd="0" destOrd="0" presId="urn:microsoft.com/office/officeart/2005/8/layout/default"/>
    <dgm:cxn modelId="{B37DE6E2-8850-4073-A4A9-136A6BC83D30}" srcId="{4E743835-CEAD-428C-BE6A-EC73FB80C826}" destId="{432B7796-674E-463C-A903-E90C05C9CC36}" srcOrd="3" destOrd="0" parTransId="{5BBF5AF4-7579-440F-971E-7353F89ED0D9}" sibTransId="{D7B5731B-6B77-4C66-8F7D-F690DEBAC0A1}"/>
    <dgm:cxn modelId="{6CEB15E5-FC42-40DB-AE43-D033AF00B8AA}" type="presOf" srcId="{4E743835-CEAD-428C-BE6A-EC73FB80C826}" destId="{6ACF4390-A8E5-4D7F-A14A-A8D73F628C03}" srcOrd="0" destOrd="0" presId="urn:microsoft.com/office/officeart/2005/8/layout/default"/>
    <dgm:cxn modelId="{DDA6998C-B581-4488-B58E-D2617A22CD0E}" type="presParOf" srcId="{6ACF4390-A8E5-4D7F-A14A-A8D73F628C03}" destId="{92BB7BC5-6285-41F2-BD8A-3118190F37C1}" srcOrd="0" destOrd="0" presId="urn:microsoft.com/office/officeart/2005/8/layout/default"/>
    <dgm:cxn modelId="{D8148BD4-38A3-4697-B72C-D1C374F1909E}" type="presParOf" srcId="{6ACF4390-A8E5-4D7F-A14A-A8D73F628C03}" destId="{D0A0174F-4EDA-4F21-9B33-D66ACFDDDF47}" srcOrd="1" destOrd="0" presId="urn:microsoft.com/office/officeart/2005/8/layout/default"/>
    <dgm:cxn modelId="{0936A31E-604C-4644-B469-882D5C3469F2}" type="presParOf" srcId="{6ACF4390-A8E5-4D7F-A14A-A8D73F628C03}" destId="{C763C3F8-9B1C-4F4E-804A-F3E0DB4C738C}" srcOrd="2" destOrd="0" presId="urn:microsoft.com/office/officeart/2005/8/layout/default"/>
    <dgm:cxn modelId="{BC99A8A3-C57B-48DB-904E-955B15A88211}" type="presParOf" srcId="{6ACF4390-A8E5-4D7F-A14A-A8D73F628C03}" destId="{6F6B459F-3D06-45BF-BB34-77C340F46BAA}" srcOrd="3" destOrd="0" presId="urn:microsoft.com/office/officeart/2005/8/layout/default"/>
    <dgm:cxn modelId="{EAEA448C-BD47-4DD8-9F20-3C57A39B7AB8}" type="presParOf" srcId="{6ACF4390-A8E5-4D7F-A14A-A8D73F628C03}" destId="{43470EF1-F9B2-4AF8-9A1E-2D4CAB8E71CC}" srcOrd="4" destOrd="0" presId="urn:microsoft.com/office/officeart/2005/8/layout/default"/>
    <dgm:cxn modelId="{4CA3D1A2-34A8-401B-91A6-17CF62F98245}" type="presParOf" srcId="{6ACF4390-A8E5-4D7F-A14A-A8D73F628C03}" destId="{F11773CC-AC1B-4F29-A499-8527021B4C71}" srcOrd="5" destOrd="0" presId="urn:microsoft.com/office/officeart/2005/8/layout/default"/>
    <dgm:cxn modelId="{47E642D8-DE4E-40B8-92C2-E678C2E22EA6}" type="presParOf" srcId="{6ACF4390-A8E5-4D7F-A14A-A8D73F628C03}" destId="{DCBA8C0A-9C61-44D1-94CF-67E4376EAE60}" srcOrd="6" destOrd="0" presId="urn:microsoft.com/office/officeart/2005/8/layout/default"/>
    <dgm:cxn modelId="{0029946E-04C0-4513-A674-F43324598FA8}" type="presParOf" srcId="{6ACF4390-A8E5-4D7F-A14A-A8D73F628C03}" destId="{984A84C0-337D-4B52-9548-F8F3E32CE7D5}" srcOrd="7" destOrd="0" presId="urn:microsoft.com/office/officeart/2005/8/layout/default"/>
    <dgm:cxn modelId="{E08A96F5-9D9A-44AB-8576-E835F2E1923C}" type="presParOf" srcId="{6ACF4390-A8E5-4D7F-A14A-A8D73F628C03}" destId="{F77FC0CC-C343-4CCE-B0C0-942864C522F8}" srcOrd="8" destOrd="0" presId="urn:microsoft.com/office/officeart/2005/8/layout/default"/>
    <dgm:cxn modelId="{454A04AA-7B80-48F8-9320-E0CF1ED21040}" type="presParOf" srcId="{6ACF4390-A8E5-4D7F-A14A-A8D73F628C03}" destId="{1A332FBB-06F2-4E94-96E1-700793CE4E74}" srcOrd="9" destOrd="0" presId="urn:microsoft.com/office/officeart/2005/8/layout/default"/>
    <dgm:cxn modelId="{332EFDC2-028C-4C5C-9369-1E5413A061BF}" type="presParOf" srcId="{6ACF4390-A8E5-4D7F-A14A-A8D73F628C03}" destId="{D3A1E04B-D213-480E-A3CA-C57BEA2EFD26}" srcOrd="10" destOrd="0" presId="urn:microsoft.com/office/officeart/2005/8/layout/default"/>
    <dgm:cxn modelId="{30108D9C-F96F-4C42-802C-573F2595BF1A}" type="presParOf" srcId="{6ACF4390-A8E5-4D7F-A14A-A8D73F628C03}" destId="{7B95B2C6-0042-43F9-B823-1A617E1DF57F}" srcOrd="11" destOrd="0" presId="urn:microsoft.com/office/officeart/2005/8/layout/default"/>
    <dgm:cxn modelId="{CB983011-4617-4141-A742-65969A31E01F}" type="presParOf" srcId="{6ACF4390-A8E5-4D7F-A14A-A8D73F628C03}" destId="{922C9F33-4044-469E-A2AD-055CD81744D4}" srcOrd="12" destOrd="0" presId="urn:microsoft.com/office/officeart/2005/8/layout/default"/>
    <dgm:cxn modelId="{4D8E8441-EA91-43E2-9B3D-089C887FB732}" type="presParOf" srcId="{6ACF4390-A8E5-4D7F-A14A-A8D73F628C03}" destId="{1A0CB219-97BF-43E1-83DD-D9EB499D89EE}" srcOrd="13" destOrd="0" presId="urn:microsoft.com/office/officeart/2005/8/layout/default"/>
    <dgm:cxn modelId="{A4FA521C-D2CA-448D-A5CD-6E0F646611FD}" type="presParOf" srcId="{6ACF4390-A8E5-4D7F-A14A-A8D73F628C03}" destId="{987F46A5-1CA4-4BD1-94E1-E56FE8B5D31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8670AC-1321-4C02-A500-E717381B24CB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5D14ABA-E7B4-4E81-AA9F-7FBC6DB8CFFF}">
      <dgm:prSet/>
      <dgm:spPr/>
      <dgm:t>
        <a:bodyPr/>
        <a:lstStyle/>
        <a:p>
          <a:r>
            <a:rPr lang="el-GR"/>
            <a:t>Δημιουργήσαμε ένα </a:t>
          </a:r>
          <a:r>
            <a:rPr lang="en-US"/>
            <a:t>parameter grid </a:t>
          </a:r>
          <a:r>
            <a:rPr lang="el-GR"/>
            <a:t>για τον κάθε αλγόριθμο</a:t>
          </a:r>
          <a:endParaRPr lang="en-US"/>
        </a:p>
      </dgm:t>
    </dgm:pt>
    <dgm:pt modelId="{95A6EEBB-F3BB-41E9-B8B6-78A9E48B5CA5}" type="parTrans" cxnId="{43A5A2F5-8121-45FE-8A58-CBF744CC9440}">
      <dgm:prSet/>
      <dgm:spPr/>
      <dgm:t>
        <a:bodyPr/>
        <a:lstStyle/>
        <a:p>
          <a:endParaRPr lang="en-US"/>
        </a:p>
      </dgm:t>
    </dgm:pt>
    <dgm:pt modelId="{18778426-092A-4C36-AF45-9921B25A2E4B}" type="sibTrans" cxnId="{43A5A2F5-8121-45FE-8A58-CBF744CC944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F30D072-DB89-4EAE-9799-A50988E17695}">
      <dgm:prSet/>
      <dgm:spPr/>
      <dgm:t>
        <a:bodyPr/>
        <a:lstStyle/>
        <a:p>
          <a:r>
            <a:rPr lang="el-GR"/>
            <a:t>Χρησιμοποιήσαμε </a:t>
          </a:r>
          <a:r>
            <a:rPr lang="en-US"/>
            <a:t>GridSearchCv</a:t>
          </a:r>
          <a:r>
            <a:rPr lang="el-GR"/>
            <a:t> με </a:t>
          </a:r>
          <a:r>
            <a:rPr lang="en-US"/>
            <a:t>cv=5 </a:t>
          </a:r>
          <a:r>
            <a:rPr lang="el-GR"/>
            <a:t>για να βρούμε τις καλύτερες παραμέτρους για κάθε αλγόριθμο.</a:t>
          </a:r>
          <a:endParaRPr lang="en-US"/>
        </a:p>
      </dgm:t>
    </dgm:pt>
    <dgm:pt modelId="{4FFF1C56-81E8-415A-A40A-B0ADCB8BBBD2}" type="parTrans" cxnId="{A0861533-1B2E-47E5-AC99-8B3B8DC4F972}">
      <dgm:prSet/>
      <dgm:spPr/>
      <dgm:t>
        <a:bodyPr/>
        <a:lstStyle/>
        <a:p>
          <a:endParaRPr lang="en-US"/>
        </a:p>
      </dgm:t>
    </dgm:pt>
    <dgm:pt modelId="{C8A38EC0-8442-41B3-83F8-3E6213C16CFC}" type="sibTrans" cxnId="{A0861533-1B2E-47E5-AC99-8B3B8DC4F97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735DA82B-71FC-408A-B76E-53FDFBF3602B}">
      <dgm:prSet/>
      <dgm:spPr/>
      <dgm:t>
        <a:bodyPr/>
        <a:lstStyle/>
        <a:p>
          <a:r>
            <a:rPr lang="el-GR"/>
            <a:t>Χρονοβόρα διαδικασία</a:t>
          </a:r>
          <a:endParaRPr lang="en-US"/>
        </a:p>
      </dgm:t>
    </dgm:pt>
    <dgm:pt modelId="{30773FE8-10E2-49B7-8358-C30866DA028B}" type="parTrans" cxnId="{E4196261-9BBF-494E-A52C-8D8FDFBEE559}">
      <dgm:prSet/>
      <dgm:spPr/>
      <dgm:t>
        <a:bodyPr/>
        <a:lstStyle/>
        <a:p>
          <a:endParaRPr lang="en-US"/>
        </a:p>
      </dgm:t>
    </dgm:pt>
    <dgm:pt modelId="{12E0E5DD-0405-4FD5-8DA6-068A0B9A607F}" type="sibTrans" cxnId="{E4196261-9BBF-494E-A52C-8D8FDFBEE559}">
      <dgm:prSet phldrT="03" phldr="0"/>
      <dgm:spPr/>
      <dgm:t>
        <a:bodyPr/>
        <a:lstStyle/>
        <a:p>
          <a:r>
            <a:rPr lang="en-US" dirty="0"/>
            <a:t>03</a:t>
          </a:r>
        </a:p>
      </dgm:t>
    </dgm:pt>
    <dgm:pt modelId="{59FA0947-A9C2-4E79-A73F-49D895531901}" type="pres">
      <dgm:prSet presAssocID="{458670AC-1321-4C02-A500-E717381B24CB}" presName="Name0" presStyleCnt="0">
        <dgm:presLayoutVars>
          <dgm:animLvl val="lvl"/>
          <dgm:resizeHandles val="exact"/>
        </dgm:presLayoutVars>
      </dgm:prSet>
      <dgm:spPr/>
    </dgm:pt>
    <dgm:pt modelId="{C07962D0-2C35-4F79-87C9-E4AB292BE246}" type="pres">
      <dgm:prSet presAssocID="{D5D14ABA-E7B4-4E81-AA9F-7FBC6DB8CFFF}" presName="compositeNode" presStyleCnt="0">
        <dgm:presLayoutVars>
          <dgm:bulletEnabled val="1"/>
        </dgm:presLayoutVars>
      </dgm:prSet>
      <dgm:spPr/>
    </dgm:pt>
    <dgm:pt modelId="{E3F3B198-D283-4F62-B54A-3EC8CB17FF2E}" type="pres">
      <dgm:prSet presAssocID="{D5D14ABA-E7B4-4E81-AA9F-7FBC6DB8CFFF}" presName="bgRect" presStyleLbl="alignNode1" presStyleIdx="0" presStyleCnt="3"/>
      <dgm:spPr/>
    </dgm:pt>
    <dgm:pt modelId="{30A63BBA-B75E-44F4-8EB3-9D56FC1DDAEA}" type="pres">
      <dgm:prSet presAssocID="{18778426-092A-4C36-AF45-9921B25A2E4B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6237EF1-6176-494A-A72E-FF472F6E503E}" type="pres">
      <dgm:prSet presAssocID="{D5D14ABA-E7B4-4E81-AA9F-7FBC6DB8CFFF}" presName="nodeRect" presStyleLbl="alignNode1" presStyleIdx="0" presStyleCnt="3">
        <dgm:presLayoutVars>
          <dgm:bulletEnabled val="1"/>
        </dgm:presLayoutVars>
      </dgm:prSet>
      <dgm:spPr/>
    </dgm:pt>
    <dgm:pt modelId="{65142D68-B37A-4C27-8C1C-257BAD7F6B60}" type="pres">
      <dgm:prSet presAssocID="{18778426-092A-4C36-AF45-9921B25A2E4B}" presName="sibTrans" presStyleCnt="0"/>
      <dgm:spPr/>
    </dgm:pt>
    <dgm:pt modelId="{B375F826-9663-46F4-89E2-6F427E3EB0B2}" type="pres">
      <dgm:prSet presAssocID="{1F30D072-DB89-4EAE-9799-A50988E17695}" presName="compositeNode" presStyleCnt="0">
        <dgm:presLayoutVars>
          <dgm:bulletEnabled val="1"/>
        </dgm:presLayoutVars>
      </dgm:prSet>
      <dgm:spPr/>
    </dgm:pt>
    <dgm:pt modelId="{6485070D-0F56-4EC1-8806-6F38A91B5447}" type="pres">
      <dgm:prSet presAssocID="{1F30D072-DB89-4EAE-9799-A50988E17695}" presName="bgRect" presStyleLbl="alignNode1" presStyleIdx="1" presStyleCnt="3"/>
      <dgm:spPr/>
    </dgm:pt>
    <dgm:pt modelId="{0BD39058-C8EE-4D8D-8898-6FCD0566A58A}" type="pres">
      <dgm:prSet presAssocID="{C8A38EC0-8442-41B3-83F8-3E6213C16CF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E312DFCD-0A8D-4F78-BC0B-B8F6C490BC83}" type="pres">
      <dgm:prSet presAssocID="{1F30D072-DB89-4EAE-9799-A50988E17695}" presName="nodeRect" presStyleLbl="alignNode1" presStyleIdx="1" presStyleCnt="3">
        <dgm:presLayoutVars>
          <dgm:bulletEnabled val="1"/>
        </dgm:presLayoutVars>
      </dgm:prSet>
      <dgm:spPr/>
    </dgm:pt>
    <dgm:pt modelId="{0192E5B9-83D2-4625-B990-778B66C3B621}" type="pres">
      <dgm:prSet presAssocID="{C8A38EC0-8442-41B3-83F8-3E6213C16CFC}" presName="sibTrans" presStyleCnt="0"/>
      <dgm:spPr/>
    </dgm:pt>
    <dgm:pt modelId="{89C9583A-CB87-43E1-B25F-C82790E44B55}" type="pres">
      <dgm:prSet presAssocID="{735DA82B-71FC-408A-B76E-53FDFBF3602B}" presName="compositeNode" presStyleCnt="0">
        <dgm:presLayoutVars>
          <dgm:bulletEnabled val="1"/>
        </dgm:presLayoutVars>
      </dgm:prSet>
      <dgm:spPr/>
    </dgm:pt>
    <dgm:pt modelId="{05C77DDD-CCF0-465A-92BF-C8FC7942B8E6}" type="pres">
      <dgm:prSet presAssocID="{735DA82B-71FC-408A-B76E-53FDFBF3602B}" presName="bgRect" presStyleLbl="alignNode1" presStyleIdx="2" presStyleCnt="3"/>
      <dgm:spPr/>
    </dgm:pt>
    <dgm:pt modelId="{6673B0F9-3DE0-4758-AB1B-2410B4AF7718}" type="pres">
      <dgm:prSet presAssocID="{12E0E5DD-0405-4FD5-8DA6-068A0B9A607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CA2946C-F872-484F-8B33-5134332C3B30}" type="pres">
      <dgm:prSet presAssocID="{735DA82B-71FC-408A-B76E-53FDFBF3602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E6741514-79FE-4601-8FE2-84AF2E4192DB}" type="presOf" srcId="{12E0E5DD-0405-4FD5-8DA6-068A0B9A607F}" destId="{6673B0F9-3DE0-4758-AB1B-2410B4AF7718}" srcOrd="0" destOrd="0" presId="urn:microsoft.com/office/officeart/2016/7/layout/LinearBlockProcessNumbered"/>
    <dgm:cxn modelId="{3D730928-4F57-4788-8342-D241BE663A05}" type="presOf" srcId="{735DA82B-71FC-408A-B76E-53FDFBF3602B}" destId="{7CA2946C-F872-484F-8B33-5134332C3B30}" srcOrd="1" destOrd="0" presId="urn:microsoft.com/office/officeart/2016/7/layout/LinearBlockProcessNumbered"/>
    <dgm:cxn modelId="{A0861533-1B2E-47E5-AC99-8B3B8DC4F972}" srcId="{458670AC-1321-4C02-A500-E717381B24CB}" destId="{1F30D072-DB89-4EAE-9799-A50988E17695}" srcOrd="1" destOrd="0" parTransId="{4FFF1C56-81E8-415A-A40A-B0ADCB8BBBD2}" sibTransId="{C8A38EC0-8442-41B3-83F8-3E6213C16CFC}"/>
    <dgm:cxn modelId="{9AD2595F-6254-4AAD-8AD4-4FB0EABA9CB2}" type="presOf" srcId="{735DA82B-71FC-408A-B76E-53FDFBF3602B}" destId="{05C77DDD-CCF0-465A-92BF-C8FC7942B8E6}" srcOrd="0" destOrd="0" presId="urn:microsoft.com/office/officeart/2016/7/layout/LinearBlockProcessNumbered"/>
    <dgm:cxn modelId="{E4196261-9BBF-494E-A52C-8D8FDFBEE559}" srcId="{458670AC-1321-4C02-A500-E717381B24CB}" destId="{735DA82B-71FC-408A-B76E-53FDFBF3602B}" srcOrd="2" destOrd="0" parTransId="{30773FE8-10E2-49B7-8358-C30866DA028B}" sibTransId="{12E0E5DD-0405-4FD5-8DA6-068A0B9A607F}"/>
    <dgm:cxn modelId="{A373914A-D4B8-4A8B-88F8-ACF2CCDAFB35}" type="presOf" srcId="{1F30D072-DB89-4EAE-9799-A50988E17695}" destId="{E312DFCD-0A8D-4F78-BC0B-B8F6C490BC83}" srcOrd="1" destOrd="0" presId="urn:microsoft.com/office/officeart/2016/7/layout/LinearBlockProcessNumbered"/>
    <dgm:cxn modelId="{AB0DCC55-3E8C-4CBC-B957-84369A59138A}" type="presOf" srcId="{18778426-092A-4C36-AF45-9921B25A2E4B}" destId="{30A63BBA-B75E-44F4-8EB3-9D56FC1DDAEA}" srcOrd="0" destOrd="0" presId="urn:microsoft.com/office/officeart/2016/7/layout/LinearBlockProcessNumbered"/>
    <dgm:cxn modelId="{04ECD388-183B-4CD1-A25C-E5D4E147C51B}" type="presOf" srcId="{1F30D072-DB89-4EAE-9799-A50988E17695}" destId="{6485070D-0F56-4EC1-8806-6F38A91B5447}" srcOrd="0" destOrd="0" presId="urn:microsoft.com/office/officeart/2016/7/layout/LinearBlockProcessNumbered"/>
    <dgm:cxn modelId="{A20F7891-DBE9-46F0-9575-BB6F1B90115A}" type="presOf" srcId="{458670AC-1321-4C02-A500-E717381B24CB}" destId="{59FA0947-A9C2-4E79-A73F-49D895531901}" srcOrd="0" destOrd="0" presId="urn:microsoft.com/office/officeart/2016/7/layout/LinearBlockProcessNumbered"/>
    <dgm:cxn modelId="{DCD4F596-B8B4-44FF-9BB8-D8FC144DB7A9}" type="presOf" srcId="{D5D14ABA-E7B4-4E81-AA9F-7FBC6DB8CFFF}" destId="{46237EF1-6176-494A-A72E-FF472F6E503E}" srcOrd="1" destOrd="0" presId="urn:microsoft.com/office/officeart/2016/7/layout/LinearBlockProcessNumbered"/>
    <dgm:cxn modelId="{48C483BC-160E-40B9-80BB-57E8DD193C0B}" type="presOf" srcId="{C8A38EC0-8442-41B3-83F8-3E6213C16CFC}" destId="{0BD39058-C8EE-4D8D-8898-6FCD0566A58A}" srcOrd="0" destOrd="0" presId="urn:microsoft.com/office/officeart/2016/7/layout/LinearBlockProcessNumbered"/>
    <dgm:cxn modelId="{2E03DFC3-212D-4127-BE9B-C3B480973C34}" type="presOf" srcId="{D5D14ABA-E7B4-4E81-AA9F-7FBC6DB8CFFF}" destId="{E3F3B198-D283-4F62-B54A-3EC8CB17FF2E}" srcOrd="0" destOrd="0" presId="urn:microsoft.com/office/officeart/2016/7/layout/LinearBlockProcessNumbered"/>
    <dgm:cxn modelId="{43A5A2F5-8121-45FE-8A58-CBF744CC9440}" srcId="{458670AC-1321-4C02-A500-E717381B24CB}" destId="{D5D14ABA-E7B4-4E81-AA9F-7FBC6DB8CFFF}" srcOrd="0" destOrd="0" parTransId="{95A6EEBB-F3BB-41E9-B8B6-78A9E48B5CA5}" sibTransId="{18778426-092A-4C36-AF45-9921B25A2E4B}"/>
    <dgm:cxn modelId="{F45FCE21-A3D8-4F8B-999A-7F0EC632BC0B}" type="presParOf" srcId="{59FA0947-A9C2-4E79-A73F-49D895531901}" destId="{C07962D0-2C35-4F79-87C9-E4AB292BE246}" srcOrd="0" destOrd="0" presId="urn:microsoft.com/office/officeart/2016/7/layout/LinearBlockProcessNumbered"/>
    <dgm:cxn modelId="{16BAC881-1144-4645-828D-7BE5DBFF03A8}" type="presParOf" srcId="{C07962D0-2C35-4F79-87C9-E4AB292BE246}" destId="{E3F3B198-D283-4F62-B54A-3EC8CB17FF2E}" srcOrd="0" destOrd="0" presId="urn:microsoft.com/office/officeart/2016/7/layout/LinearBlockProcessNumbered"/>
    <dgm:cxn modelId="{D16C08DA-04D5-4334-9BDB-A32FFFF9522E}" type="presParOf" srcId="{C07962D0-2C35-4F79-87C9-E4AB292BE246}" destId="{30A63BBA-B75E-44F4-8EB3-9D56FC1DDAEA}" srcOrd="1" destOrd="0" presId="urn:microsoft.com/office/officeart/2016/7/layout/LinearBlockProcessNumbered"/>
    <dgm:cxn modelId="{4E76D2E9-FD4B-46E9-B9BE-4A99AB69EE8E}" type="presParOf" srcId="{C07962D0-2C35-4F79-87C9-E4AB292BE246}" destId="{46237EF1-6176-494A-A72E-FF472F6E503E}" srcOrd="2" destOrd="0" presId="urn:microsoft.com/office/officeart/2016/7/layout/LinearBlockProcessNumbered"/>
    <dgm:cxn modelId="{7DD79322-70CD-4D20-9A1A-7408DC6005A7}" type="presParOf" srcId="{59FA0947-A9C2-4E79-A73F-49D895531901}" destId="{65142D68-B37A-4C27-8C1C-257BAD7F6B60}" srcOrd="1" destOrd="0" presId="urn:microsoft.com/office/officeart/2016/7/layout/LinearBlockProcessNumbered"/>
    <dgm:cxn modelId="{EEE78022-D4B2-427C-BD27-132229E1B9F0}" type="presParOf" srcId="{59FA0947-A9C2-4E79-A73F-49D895531901}" destId="{B375F826-9663-46F4-89E2-6F427E3EB0B2}" srcOrd="2" destOrd="0" presId="urn:microsoft.com/office/officeart/2016/7/layout/LinearBlockProcessNumbered"/>
    <dgm:cxn modelId="{3CC5086A-2B52-49DA-85C4-E3CC12F39E53}" type="presParOf" srcId="{B375F826-9663-46F4-89E2-6F427E3EB0B2}" destId="{6485070D-0F56-4EC1-8806-6F38A91B5447}" srcOrd="0" destOrd="0" presId="urn:microsoft.com/office/officeart/2016/7/layout/LinearBlockProcessNumbered"/>
    <dgm:cxn modelId="{16A5B2F9-AFC7-4EFC-934D-E7493CC0756B}" type="presParOf" srcId="{B375F826-9663-46F4-89E2-6F427E3EB0B2}" destId="{0BD39058-C8EE-4D8D-8898-6FCD0566A58A}" srcOrd="1" destOrd="0" presId="urn:microsoft.com/office/officeart/2016/7/layout/LinearBlockProcessNumbered"/>
    <dgm:cxn modelId="{96C0F1E7-2A65-4931-B78E-05C7C6F67344}" type="presParOf" srcId="{B375F826-9663-46F4-89E2-6F427E3EB0B2}" destId="{E312DFCD-0A8D-4F78-BC0B-B8F6C490BC83}" srcOrd="2" destOrd="0" presId="urn:microsoft.com/office/officeart/2016/7/layout/LinearBlockProcessNumbered"/>
    <dgm:cxn modelId="{BE6A5150-4AA0-4497-BBB9-A8AB34EE61CC}" type="presParOf" srcId="{59FA0947-A9C2-4E79-A73F-49D895531901}" destId="{0192E5B9-83D2-4625-B990-778B66C3B621}" srcOrd="3" destOrd="0" presId="urn:microsoft.com/office/officeart/2016/7/layout/LinearBlockProcessNumbered"/>
    <dgm:cxn modelId="{333EB4F8-6EA2-415B-8D8A-6435906A2756}" type="presParOf" srcId="{59FA0947-A9C2-4E79-A73F-49D895531901}" destId="{89C9583A-CB87-43E1-B25F-C82790E44B55}" srcOrd="4" destOrd="0" presId="urn:microsoft.com/office/officeart/2016/7/layout/LinearBlockProcessNumbered"/>
    <dgm:cxn modelId="{E49F8F33-113E-4244-8F76-598FD5A9AF51}" type="presParOf" srcId="{89C9583A-CB87-43E1-B25F-C82790E44B55}" destId="{05C77DDD-CCF0-465A-92BF-C8FC7942B8E6}" srcOrd="0" destOrd="0" presId="urn:microsoft.com/office/officeart/2016/7/layout/LinearBlockProcessNumbered"/>
    <dgm:cxn modelId="{A6AF5D1E-C954-4B3E-9F9D-01CE5AC46070}" type="presParOf" srcId="{89C9583A-CB87-43E1-B25F-C82790E44B55}" destId="{6673B0F9-3DE0-4758-AB1B-2410B4AF7718}" srcOrd="1" destOrd="0" presId="urn:microsoft.com/office/officeart/2016/7/layout/LinearBlockProcessNumbered"/>
    <dgm:cxn modelId="{244BA48B-5DBE-40AF-8BF3-D953AB9013FF}" type="presParOf" srcId="{89C9583A-CB87-43E1-B25F-C82790E44B55}" destId="{7CA2946C-F872-484F-8B33-5134332C3B3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C978846-CEFA-4C86-8149-3B26DD311003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219958-9DEB-4399-8993-2CB706016C4A}">
      <dgm:prSet/>
      <dgm:spPr/>
      <dgm:t>
        <a:bodyPr/>
        <a:lstStyle/>
        <a:p>
          <a:r>
            <a:rPr lang="el-GR"/>
            <a:t>Χωρίσαμε το </a:t>
          </a:r>
          <a:r>
            <a:rPr lang="en-US"/>
            <a:t>dataset </a:t>
          </a:r>
          <a:r>
            <a:rPr lang="el-GR"/>
            <a:t>μας σε </a:t>
          </a:r>
          <a:r>
            <a:rPr lang="en-US"/>
            <a:t>training (70%) </a:t>
          </a:r>
          <a:r>
            <a:rPr lang="el-GR"/>
            <a:t>και </a:t>
          </a:r>
          <a:r>
            <a:rPr lang="en-US"/>
            <a:t>testing (30%)</a:t>
          </a:r>
        </a:p>
      </dgm:t>
    </dgm:pt>
    <dgm:pt modelId="{8BC3F326-EFFE-44D2-82C3-282C1779B93E}" type="parTrans" cxnId="{AC77420E-4417-499C-AF4D-603A11C08B8C}">
      <dgm:prSet/>
      <dgm:spPr/>
      <dgm:t>
        <a:bodyPr/>
        <a:lstStyle/>
        <a:p>
          <a:endParaRPr lang="en-US"/>
        </a:p>
      </dgm:t>
    </dgm:pt>
    <dgm:pt modelId="{1BCD7408-581C-4B77-9C4A-750A8AE647EB}" type="sibTrans" cxnId="{AC77420E-4417-499C-AF4D-603A11C08B8C}">
      <dgm:prSet/>
      <dgm:spPr/>
      <dgm:t>
        <a:bodyPr/>
        <a:lstStyle/>
        <a:p>
          <a:endParaRPr lang="en-US"/>
        </a:p>
      </dgm:t>
    </dgm:pt>
    <dgm:pt modelId="{BA347354-AD67-4BD2-8B61-28721E7F3C28}">
      <dgm:prSet/>
      <dgm:spPr/>
      <dgm:t>
        <a:bodyPr/>
        <a:lstStyle/>
        <a:p>
          <a:r>
            <a:rPr lang="el-GR" dirty="0"/>
            <a:t>Αφού εκπαιδεύσαμε τους αλγόριθμους με τις κατάλληλες παραμέτρους</a:t>
          </a:r>
          <a:r>
            <a:rPr lang="en-US" dirty="0"/>
            <a:t> (</a:t>
          </a:r>
          <a:r>
            <a:rPr lang="el-GR" dirty="0"/>
            <a:t>στο </a:t>
          </a:r>
          <a:r>
            <a:rPr lang="en-US" dirty="0"/>
            <a:t>training set)</a:t>
          </a:r>
        </a:p>
      </dgm:t>
    </dgm:pt>
    <dgm:pt modelId="{42BD4D70-49AA-445A-A87F-85478D3834B3}" type="parTrans" cxnId="{C88BCE00-5557-4428-A6C4-5F8416980788}">
      <dgm:prSet/>
      <dgm:spPr/>
      <dgm:t>
        <a:bodyPr/>
        <a:lstStyle/>
        <a:p>
          <a:endParaRPr lang="en-US"/>
        </a:p>
      </dgm:t>
    </dgm:pt>
    <dgm:pt modelId="{91CBC994-F54B-4747-B3D0-3541EA8FCFC6}" type="sibTrans" cxnId="{C88BCE00-5557-4428-A6C4-5F8416980788}">
      <dgm:prSet/>
      <dgm:spPr/>
      <dgm:t>
        <a:bodyPr/>
        <a:lstStyle/>
        <a:p>
          <a:endParaRPr lang="en-US"/>
        </a:p>
      </dgm:t>
    </dgm:pt>
    <dgm:pt modelId="{6DEF781E-5D12-4983-A79E-21BCD1153873}">
      <dgm:prSet/>
      <dgm:spPr/>
      <dgm:t>
        <a:bodyPr/>
        <a:lstStyle/>
        <a:p>
          <a:r>
            <a:rPr lang="el-GR" dirty="0"/>
            <a:t>Πρόβλεψη με την χρήση κάθε αλγόριθμου</a:t>
          </a:r>
          <a:endParaRPr lang="en-US" dirty="0"/>
        </a:p>
      </dgm:t>
    </dgm:pt>
    <dgm:pt modelId="{01F96379-F9DD-4D58-85A7-3A001A7B1504}" type="parTrans" cxnId="{228A2D3B-FB8E-4FA0-86A5-5C594B237A1F}">
      <dgm:prSet/>
      <dgm:spPr/>
      <dgm:t>
        <a:bodyPr/>
        <a:lstStyle/>
        <a:p>
          <a:endParaRPr lang="en-US"/>
        </a:p>
      </dgm:t>
    </dgm:pt>
    <dgm:pt modelId="{9C4EFA8F-ED31-4734-90D6-F36D9A10103A}" type="sibTrans" cxnId="{228A2D3B-FB8E-4FA0-86A5-5C594B237A1F}">
      <dgm:prSet/>
      <dgm:spPr/>
      <dgm:t>
        <a:bodyPr/>
        <a:lstStyle/>
        <a:p>
          <a:endParaRPr lang="en-US"/>
        </a:p>
      </dgm:t>
    </dgm:pt>
    <dgm:pt modelId="{FD7FF282-05B5-4FB8-AC9E-68B05D60A8D9}">
      <dgm:prSet/>
      <dgm:spPr/>
      <dgm:t>
        <a:bodyPr/>
        <a:lstStyle/>
        <a:p>
          <a:r>
            <a:rPr lang="el-GR" dirty="0"/>
            <a:t>Χρησιμοποιήσαμε την </a:t>
          </a:r>
          <a:r>
            <a:rPr lang="en-US" dirty="0"/>
            <a:t>evaluation function </a:t>
          </a:r>
          <a:endParaRPr lang="el-GR" dirty="0"/>
        </a:p>
        <a:p>
          <a:r>
            <a:rPr lang="en-US" b="0" i="0" dirty="0"/>
            <a:t>1 - </a:t>
          </a:r>
          <a:r>
            <a:rPr lang="en-US" b="0" i="0" dirty="0" err="1"/>
            <a:t>np.sqrt</a:t>
          </a:r>
          <a:r>
            <a:rPr lang="en-US" b="0" i="0" dirty="0"/>
            <a:t>(</a:t>
          </a:r>
          <a:r>
            <a:rPr lang="en-US" b="0" i="0" dirty="0" err="1"/>
            <a:t>np.square</a:t>
          </a:r>
          <a:r>
            <a:rPr lang="en-US" b="0" i="0" dirty="0"/>
            <a:t>(np.log10(</a:t>
          </a:r>
          <a:r>
            <a:rPr lang="en-US" b="0" i="0" dirty="0" err="1"/>
            <a:t>y_pred</a:t>
          </a:r>
          <a:r>
            <a:rPr lang="en-US" b="0" i="0" dirty="0"/>
            <a:t> +1) - np.log10(</a:t>
          </a:r>
          <a:r>
            <a:rPr lang="en-US" b="0" i="0" dirty="0" err="1"/>
            <a:t>y_true</a:t>
          </a:r>
          <a:r>
            <a:rPr lang="en-US" b="0" i="0" dirty="0"/>
            <a:t> +1)).mean() </a:t>
          </a:r>
          <a:endParaRPr lang="el-GR" dirty="0"/>
        </a:p>
        <a:p>
          <a:r>
            <a:rPr lang="el-GR" dirty="0"/>
            <a:t>Η οποία δινόταν από την σελίδα του διαγωνισμού για να συγκρίνουμε τα αποτελέσματα μας.</a:t>
          </a:r>
          <a:endParaRPr lang="en-US" dirty="0"/>
        </a:p>
      </dgm:t>
    </dgm:pt>
    <dgm:pt modelId="{9D4FA03B-8AA1-4683-B9B2-07A49F1B2434}" type="parTrans" cxnId="{F9625B8C-33FB-47F1-87EC-C08CE1E1110E}">
      <dgm:prSet/>
      <dgm:spPr/>
      <dgm:t>
        <a:bodyPr/>
        <a:lstStyle/>
        <a:p>
          <a:endParaRPr lang="en-US"/>
        </a:p>
      </dgm:t>
    </dgm:pt>
    <dgm:pt modelId="{2A8268D9-C030-4C4E-8CBC-36614C012C91}" type="sibTrans" cxnId="{F9625B8C-33FB-47F1-87EC-C08CE1E1110E}">
      <dgm:prSet/>
      <dgm:spPr/>
      <dgm:t>
        <a:bodyPr/>
        <a:lstStyle/>
        <a:p>
          <a:endParaRPr lang="en-US"/>
        </a:p>
      </dgm:t>
    </dgm:pt>
    <dgm:pt modelId="{82C9FB2F-84B6-4A04-95D0-39BD9BC9B239}" type="pres">
      <dgm:prSet presAssocID="{4C978846-CEFA-4C86-8149-3B26DD311003}" presName="vert0" presStyleCnt="0">
        <dgm:presLayoutVars>
          <dgm:dir/>
          <dgm:animOne val="branch"/>
          <dgm:animLvl val="lvl"/>
        </dgm:presLayoutVars>
      </dgm:prSet>
      <dgm:spPr/>
    </dgm:pt>
    <dgm:pt modelId="{174DE03B-5944-452C-AC4F-4D8FFE85C163}" type="pres">
      <dgm:prSet presAssocID="{53219958-9DEB-4399-8993-2CB706016C4A}" presName="thickLine" presStyleLbl="alignNode1" presStyleIdx="0" presStyleCnt="4"/>
      <dgm:spPr/>
    </dgm:pt>
    <dgm:pt modelId="{92B9F6D4-6055-4EA3-9859-957543A9D817}" type="pres">
      <dgm:prSet presAssocID="{53219958-9DEB-4399-8993-2CB706016C4A}" presName="horz1" presStyleCnt="0"/>
      <dgm:spPr/>
    </dgm:pt>
    <dgm:pt modelId="{35C99274-7F0B-479C-8093-CDECDFF9B823}" type="pres">
      <dgm:prSet presAssocID="{53219958-9DEB-4399-8993-2CB706016C4A}" presName="tx1" presStyleLbl="revTx" presStyleIdx="0" presStyleCnt="4"/>
      <dgm:spPr/>
    </dgm:pt>
    <dgm:pt modelId="{B5EBB37D-CC3B-448E-97F1-DE0400B15708}" type="pres">
      <dgm:prSet presAssocID="{53219958-9DEB-4399-8993-2CB706016C4A}" presName="vert1" presStyleCnt="0"/>
      <dgm:spPr/>
    </dgm:pt>
    <dgm:pt modelId="{9708ABA9-67F8-4A2B-96E6-6C24C8C7792A}" type="pres">
      <dgm:prSet presAssocID="{BA347354-AD67-4BD2-8B61-28721E7F3C28}" presName="thickLine" presStyleLbl="alignNode1" presStyleIdx="1" presStyleCnt="4"/>
      <dgm:spPr/>
    </dgm:pt>
    <dgm:pt modelId="{18478ED6-986F-4E73-A440-362B840460D1}" type="pres">
      <dgm:prSet presAssocID="{BA347354-AD67-4BD2-8B61-28721E7F3C28}" presName="horz1" presStyleCnt="0"/>
      <dgm:spPr/>
    </dgm:pt>
    <dgm:pt modelId="{A4D2998E-8D77-47BE-83AB-B781FAE5C5CD}" type="pres">
      <dgm:prSet presAssocID="{BA347354-AD67-4BD2-8B61-28721E7F3C28}" presName="tx1" presStyleLbl="revTx" presStyleIdx="1" presStyleCnt="4"/>
      <dgm:spPr/>
    </dgm:pt>
    <dgm:pt modelId="{F847D4C6-A2EC-46A5-B2D2-E0BE7A7B9108}" type="pres">
      <dgm:prSet presAssocID="{BA347354-AD67-4BD2-8B61-28721E7F3C28}" presName="vert1" presStyleCnt="0"/>
      <dgm:spPr/>
    </dgm:pt>
    <dgm:pt modelId="{F0355445-1D52-4326-8657-1C5842F3B094}" type="pres">
      <dgm:prSet presAssocID="{6DEF781E-5D12-4983-A79E-21BCD1153873}" presName="thickLine" presStyleLbl="alignNode1" presStyleIdx="2" presStyleCnt="4"/>
      <dgm:spPr/>
    </dgm:pt>
    <dgm:pt modelId="{87671D71-70C8-477A-B694-B0D4E31793BB}" type="pres">
      <dgm:prSet presAssocID="{6DEF781E-5D12-4983-A79E-21BCD1153873}" presName="horz1" presStyleCnt="0"/>
      <dgm:spPr/>
    </dgm:pt>
    <dgm:pt modelId="{1DCF65B0-20E4-4914-B017-D0B8C8227E00}" type="pres">
      <dgm:prSet presAssocID="{6DEF781E-5D12-4983-A79E-21BCD1153873}" presName="tx1" presStyleLbl="revTx" presStyleIdx="2" presStyleCnt="4"/>
      <dgm:spPr/>
    </dgm:pt>
    <dgm:pt modelId="{B98960C0-9541-4351-BCCC-D499C904E182}" type="pres">
      <dgm:prSet presAssocID="{6DEF781E-5D12-4983-A79E-21BCD1153873}" presName="vert1" presStyleCnt="0"/>
      <dgm:spPr/>
    </dgm:pt>
    <dgm:pt modelId="{83D2A446-54EF-47BD-BA14-4DBCD41723F6}" type="pres">
      <dgm:prSet presAssocID="{FD7FF282-05B5-4FB8-AC9E-68B05D60A8D9}" presName="thickLine" presStyleLbl="alignNode1" presStyleIdx="3" presStyleCnt="4"/>
      <dgm:spPr/>
    </dgm:pt>
    <dgm:pt modelId="{15F8230E-34D9-4AAC-B985-6C1AFB9D25FF}" type="pres">
      <dgm:prSet presAssocID="{FD7FF282-05B5-4FB8-AC9E-68B05D60A8D9}" presName="horz1" presStyleCnt="0"/>
      <dgm:spPr/>
    </dgm:pt>
    <dgm:pt modelId="{659AE9E4-5836-455F-A00D-3C223CC6571E}" type="pres">
      <dgm:prSet presAssocID="{FD7FF282-05B5-4FB8-AC9E-68B05D60A8D9}" presName="tx1" presStyleLbl="revTx" presStyleIdx="3" presStyleCnt="4" custScaleX="100098" custScaleY="144746"/>
      <dgm:spPr/>
    </dgm:pt>
    <dgm:pt modelId="{E30A6F83-55A8-4C22-9DEC-358FCCF0EE34}" type="pres">
      <dgm:prSet presAssocID="{FD7FF282-05B5-4FB8-AC9E-68B05D60A8D9}" presName="vert1" presStyleCnt="0"/>
      <dgm:spPr/>
    </dgm:pt>
  </dgm:ptLst>
  <dgm:cxnLst>
    <dgm:cxn modelId="{C88BCE00-5557-4428-A6C4-5F8416980788}" srcId="{4C978846-CEFA-4C86-8149-3B26DD311003}" destId="{BA347354-AD67-4BD2-8B61-28721E7F3C28}" srcOrd="1" destOrd="0" parTransId="{42BD4D70-49AA-445A-A87F-85478D3834B3}" sibTransId="{91CBC994-F54B-4747-B3D0-3541EA8FCFC6}"/>
    <dgm:cxn modelId="{BD24250A-51E6-4A0B-B8E6-795891A2C79C}" type="presOf" srcId="{6DEF781E-5D12-4983-A79E-21BCD1153873}" destId="{1DCF65B0-20E4-4914-B017-D0B8C8227E00}" srcOrd="0" destOrd="0" presId="urn:microsoft.com/office/officeart/2008/layout/LinedList"/>
    <dgm:cxn modelId="{AC77420E-4417-499C-AF4D-603A11C08B8C}" srcId="{4C978846-CEFA-4C86-8149-3B26DD311003}" destId="{53219958-9DEB-4399-8993-2CB706016C4A}" srcOrd="0" destOrd="0" parTransId="{8BC3F326-EFFE-44D2-82C3-282C1779B93E}" sibTransId="{1BCD7408-581C-4B77-9C4A-750A8AE647EB}"/>
    <dgm:cxn modelId="{6D0C9827-3B31-468C-939C-16894653B86F}" type="presOf" srcId="{FD7FF282-05B5-4FB8-AC9E-68B05D60A8D9}" destId="{659AE9E4-5836-455F-A00D-3C223CC6571E}" srcOrd="0" destOrd="0" presId="urn:microsoft.com/office/officeart/2008/layout/LinedList"/>
    <dgm:cxn modelId="{228A2D3B-FB8E-4FA0-86A5-5C594B237A1F}" srcId="{4C978846-CEFA-4C86-8149-3B26DD311003}" destId="{6DEF781E-5D12-4983-A79E-21BCD1153873}" srcOrd="2" destOrd="0" parTransId="{01F96379-F9DD-4D58-85A7-3A001A7B1504}" sibTransId="{9C4EFA8F-ED31-4734-90D6-F36D9A10103A}"/>
    <dgm:cxn modelId="{FE892C47-D91F-4412-9224-0FBB9FB59682}" type="presOf" srcId="{BA347354-AD67-4BD2-8B61-28721E7F3C28}" destId="{A4D2998E-8D77-47BE-83AB-B781FAE5C5CD}" srcOrd="0" destOrd="0" presId="urn:microsoft.com/office/officeart/2008/layout/LinedList"/>
    <dgm:cxn modelId="{62B8FB7B-48B4-40CC-B91C-F4363827C699}" type="presOf" srcId="{53219958-9DEB-4399-8993-2CB706016C4A}" destId="{35C99274-7F0B-479C-8093-CDECDFF9B823}" srcOrd="0" destOrd="0" presId="urn:microsoft.com/office/officeart/2008/layout/LinedList"/>
    <dgm:cxn modelId="{B2C57284-0664-4C08-B951-4AAB2824615B}" type="presOf" srcId="{4C978846-CEFA-4C86-8149-3B26DD311003}" destId="{82C9FB2F-84B6-4A04-95D0-39BD9BC9B239}" srcOrd="0" destOrd="0" presId="urn:microsoft.com/office/officeart/2008/layout/LinedList"/>
    <dgm:cxn modelId="{F9625B8C-33FB-47F1-87EC-C08CE1E1110E}" srcId="{4C978846-CEFA-4C86-8149-3B26DD311003}" destId="{FD7FF282-05B5-4FB8-AC9E-68B05D60A8D9}" srcOrd="3" destOrd="0" parTransId="{9D4FA03B-8AA1-4683-B9B2-07A49F1B2434}" sibTransId="{2A8268D9-C030-4C4E-8CBC-36614C012C91}"/>
    <dgm:cxn modelId="{7A8663A5-0D63-436E-87E5-1135C8611FCB}" type="presParOf" srcId="{82C9FB2F-84B6-4A04-95D0-39BD9BC9B239}" destId="{174DE03B-5944-452C-AC4F-4D8FFE85C163}" srcOrd="0" destOrd="0" presId="urn:microsoft.com/office/officeart/2008/layout/LinedList"/>
    <dgm:cxn modelId="{408BBADE-8BFA-4509-BCCF-3C0BC307F7C9}" type="presParOf" srcId="{82C9FB2F-84B6-4A04-95D0-39BD9BC9B239}" destId="{92B9F6D4-6055-4EA3-9859-957543A9D817}" srcOrd="1" destOrd="0" presId="urn:microsoft.com/office/officeart/2008/layout/LinedList"/>
    <dgm:cxn modelId="{AB366174-EB6F-4038-8ACD-B8D0ACBFABA6}" type="presParOf" srcId="{92B9F6D4-6055-4EA3-9859-957543A9D817}" destId="{35C99274-7F0B-479C-8093-CDECDFF9B823}" srcOrd="0" destOrd="0" presId="urn:microsoft.com/office/officeart/2008/layout/LinedList"/>
    <dgm:cxn modelId="{5459609D-593C-4BB9-80CA-FA17F5D88F56}" type="presParOf" srcId="{92B9F6D4-6055-4EA3-9859-957543A9D817}" destId="{B5EBB37D-CC3B-448E-97F1-DE0400B15708}" srcOrd="1" destOrd="0" presId="urn:microsoft.com/office/officeart/2008/layout/LinedList"/>
    <dgm:cxn modelId="{BDB5B5E9-50B3-418D-856F-6EA027A5187B}" type="presParOf" srcId="{82C9FB2F-84B6-4A04-95D0-39BD9BC9B239}" destId="{9708ABA9-67F8-4A2B-96E6-6C24C8C7792A}" srcOrd="2" destOrd="0" presId="urn:microsoft.com/office/officeart/2008/layout/LinedList"/>
    <dgm:cxn modelId="{3DED0EC8-239C-4C86-BE4A-5DB021219259}" type="presParOf" srcId="{82C9FB2F-84B6-4A04-95D0-39BD9BC9B239}" destId="{18478ED6-986F-4E73-A440-362B840460D1}" srcOrd="3" destOrd="0" presId="urn:microsoft.com/office/officeart/2008/layout/LinedList"/>
    <dgm:cxn modelId="{BAA7FDC9-052D-4A03-A065-87C297993BB5}" type="presParOf" srcId="{18478ED6-986F-4E73-A440-362B840460D1}" destId="{A4D2998E-8D77-47BE-83AB-B781FAE5C5CD}" srcOrd="0" destOrd="0" presId="urn:microsoft.com/office/officeart/2008/layout/LinedList"/>
    <dgm:cxn modelId="{6EE67773-485A-4F7D-8D7B-97257B29BD5C}" type="presParOf" srcId="{18478ED6-986F-4E73-A440-362B840460D1}" destId="{F847D4C6-A2EC-46A5-B2D2-E0BE7A7B9108}" srcOrd="1" destOrd="0" presId="urn:microsoft.com/office/officeart/2008/layout/LinedList"/>
    <dgm:cxn modelId="{7FC26745-8A92-43E8-B44A-D33A6D7DF66F}" type="presParOf" srcId="{82C9FB2F-84B6-4A04-95D0-39BD9BC9B239}" destId="{F0355445-1D52-4326-8657-1C5842F3B094}" srcOrd="4" destOrd="0" presId="urn:microsoft.com/office/officeart/2008/layout/LinedList"/>
    <dgm:cxn modelId="{CD73C4E0-D4FB-4966-8258-52768B7AAA1A}" type="presParOf" srcId="{82C9FB2F-84B6-4A04-95D0-39BD9BC9B239}" destId="{87671D71-70C8-477A-B694-B0D4E31793BB}" srcOrd="5" destOrd="0" presId="urn:microsoft.com/office/officeart/2008/layout/LinedList"/>
    <dgm:cxn modelId="{33706E86-0246-4EB2-BA7B-90F7EEAAEB0E}" type="presParOf" srcId="{87671D71-70C8-477A-B694-B0D4E31793BB}" destId="{1DCF65B0-20E4-4914-B017-D0B8C8227E00}" srcOrd="0" destOrd="0" presId="urn:microsoft.com/office/officeart/2008/layout/LinedList"/>
    <dgm:cxn modelId="{4AF8D38F-ED3B-456C-808F-0203867CC27B}" type="presParOf" srcId="{87671D71-70C8-477A-B694-B0D4E31793BB}" destId="{B98960C0-9541-4351-BCCC-D499C904E182}" srcOrd="1" destOrd="0" presId="urn:microsoft.com/office/officeart/2008/layout/LinedList"/>
    <dgm:cxn modelId="{BDA45B73-6085-40A8-B850-101E69003670}" type="presParOf" srcId="{82C9FB2F-84B6-4A04-95D0-39BD9BC9B239}" destId="{83D2A446-54EF-47BD-BA14-4DBCD41723F6}" srcOrd="6" destOrd="0" presId="urn:microsoft.com/office/officeart/2008/layout/LinedList"/>
    <dgm:cxn modelId="{7EFD4B3B-B56A-4767-A9D2-548DECEED1D1}" type="presParOf" srcId="{82C9FB2F-84B6-4A04-95D0-39BD9BC9B239}" destId="{15F8230E-34D9-4AAC-B985-6C1AFB9D25FF}" srcOrd="7" destOrd="0" presId="urn:microsoft.com/office/officeart/2008/layout/LinedList"/>
    <dgm:cxn modelId="{92216A4E-EB75-4BE2-9F4C-8890B272B638}" type="presParOf" srcId="{15F8230E-34D9-4AAC-B985-6C1AFB9D25FF}" destId="{659AE9E4-5836-455F-A00D-3C223CC6571E}" srcOrd="0" destOrd="0" presId="urn:microsoft.com/office/officeart/2008/layout/LinedList"/>
    <dgm:cxn modelId="{B4E11FDA-D592-4F57-B157-E356F56B2558}" type="presParOf" srcId="{15F8230E-34D9-4AAC-B985-6C1AFB9D25FF}" destId="{E30A6F83-55A8-4C22-9DEC-358FCCF0EE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78CE91A-F849-404B-90E2-35F86ADA8308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6856B43-FC79-4B39-9B3B-1917C5E34951}">
      <dgm:prSet/>
      <dgm:spPr/>
      <dgm:t>
        <a:bodyPr/>
        <a:lstStyle/>
        <a:p>
          <a:r>
            <a:rPr lang="el-GR"/>
            <a:t>Καλύτερα αποτελέσματα: </a:t>
          </a:r>
          <a:r>
            <a:rPr lang="en-US"/>
            <a:t>gradient boost regressor</a:t>
          </a:r>
          <a:r>
            <a:rPr lang="el-GR"/>
            <a:t> (0.93) &amp; </a:t>
          </a:r>
          <a:r>
            <a:rPr lang="en-US"/>
            <a:t>random forest </a:t>
          </a:r>
          <a:r>
            <a:rPr lang="el-GR"/>
            <a:t>χωρίς </a:t>
          </a:r>
          <a:r>
            <a:rPr lang="en-US"/>
            <a:t>feature selection.</a:t>
          </a:r>
        </a:p>
      </dgm:t>
    </dgm:pt>
    <dgm:pt modelId="{DE954BF1-3581-473A-9830-7F10AD599B98}" type="parTrans" cxnId="{26A33F84-9DED-4A93-97D3-9F41F3BF2CA3}">
      <dgm:prSet/>
      <dgm:spPr/>
      <dgm:t>
        <a:bodyPr/>
        <a:lstStyle/>
        <a:p>
          <a:endParaRPr lang="en-US"/>
        </a:p>
      </dgm:t>
    </dgm:pt>
    <dgm:pt modelId="{11932D5A-01A9-4BA6-A0AC-DF2DFB85C167}" type="sibTrans" cxnId="{26A33F84-9DED-4A93-97D3-9F41F3BF2CA3}">
      <dgm:prSet/>
      <dgm:spPr/>
      <dgm:t>
        <a:bodyPr/>
        <a:lstStyle/>
        <a:p>
          <a:endParaRPr lang="en-US"/>
        </a:p>
      </dgm:t>
    </dgm:pt>
    <dgm:pt modelId="{5645CDB3-A582-448E-94D2-6E83DBFD0FC1}">
      <dgm:prSet/>
      <dgm:spPr/>
      <dgm:t>
        <a:bodyPr/>
        <a:lstStyle/>
        <a:p>
          <a:r>
            <a:rPr lang="en-US" dirty="0"/>
            <a:t>SFS &amp; SBS</a:t>
          </a:r>
          <a:r>
            <a:rPr lang="el-GR" dirty="0"/>
            <a:t> στους περισσότερους αλγόριθμους έχουν παρόμοια αποτελέσματα.</a:t>
          </a:r>
          <a:endParaRPr lang="en-US" dirty="0"/>
        </a:p>
      </dgm:t>
    </dgm:pt>
    <dgm:pt modelId="{073D9569-B3CC-44CF-BF00-1895808E6831}" type="parTrans" cxnId="{98682FC9-36A3-450D-8765-739EE7109AE0}">
      <dgm:prSet/>
      <dgm:spPr/>
      <dgm:t>
        <a:bodyPr/>
        <a:lstStyle/>
        <a:p>
          <a:endParaRPr lang="en-US"/>
        </a:p>
      </dgm:t>
    </dgm:pt>
    <dgm:pt modelId="{CA5B663C-F4F6-4051-80A4-3A9D8DEDF0AD}" type="sibTrans" cxnId="{98682FC9-36A3-450D-8765-739EE7109AE0}">
      <dgm:prSet/>
      <dgm:spPr/>
      <dgm:t>
        <a:bodyPr/>
        <a:lstStyle/>
        <a:p>
          <a:endParaRPr lang="en-US"/>
        </a:p>
      </dgm:t>
    </dgm:pt>
    <dgm:pt modelId="{A4FE6268-C2CD-4772-9223-81A7CDD0D497}">
      <dgm:prSet/>
      <dgm:spPr/>
      <dgm:t>
        <a:bodyPr/>
        <a:lstStyle/>
        <a:p>
          <a:r>
            <a:rPr lang="el-GR" dirty="0"/>
            <a:t>Ο</a:t>
          </a:r>
          <a:r>
            <a:rPr lang="en-US" dirty="0"/>
            <a:t> SBS </a:t>
          </a:r>
          <a:r>
            <a:rPr lang="el-GR" dirty="0"/>
            <a:t>υστερεί σε </a:t>
          </a:r>
          <a:r>
            <a:rPr lang="en-US" dirty="0"/>
            <a:t>lasso, linear </a:t>
          </a:r>
          <a:r>
            <a:rPr lang="el-GR" dirty="0"/>
            <a:t>και </a:t>
          </a:r>
          <a:r>
            <a:rPr lang="en-US" dirty="0"/>
            <a:t>polynomial regressors</a:t>
          </a:r>
          <a:r>
            <a:rPr lang="el-GR" dirty="0"/>
            <a:t>.</a:t>
          </a:r>
          <a:endParaRPr lang="en-US" dirty="0"/>
        </a:p>
      </dgm:t>
    </dgm:pt>
    <dgm:pt modelId="{F5CBFE07-C922-4853-9B9F-B5168669E279}" type="parTrans" cxnId="{9CF7A915-4D6E-48A2-872C-438F1D8AD417}">
      <dgm:prSet/>
      <dgm:spPr/>
      <dgm:t>
        <a:bodyPr/>
        <a:lstStyle/>
        <a:p>
          <a:endParaRPr lang="en-US"/>
        </a:p>
      </dgm:t>
    </dgm:pt>
    <dgm:pt modelId="{DC815B02-84CC-435A-848E-FDB1E1A496FA}" type="sibTrans" cxnId="{9CF7A915-4D6E-48A2-872C-438F1D8AD417}">
      <dgm:prSet/>
      <dgm:spPr/>
      <dgm:t>
        <a:bodyPr/>
        <a:lstStyle/>
        <a:p>
          <a:endParaRPr lang="en-US"/>
        </a:p>
      </dgm:t>
    </dgm:pt>
    <dgm:pt modelId="{B203243C-630F-4481-880B-B8AC22DD7767}" type="pres">
      <dgm:prSet presAssocID="{E78CE91A-F849-404B-90E2-35F86ADA8308}" presName="linear" presStyleCnt="0">
        <dgm:presLayoutVars>
          <dgm:animLvl val="lvl"/>
          <dgm:resizeHandles val="exact"/>
        </dgm:presLayoutVars>
      </dgm:prSet>
      <dgm:spPr/>
    </dgm:pt>
    <dgm:pt modelId="{CF9C296E-58B7-4417-93D8-2638860E26E3}" type="pres">
      <dgm:prSet presAssocID="{06856B43-FC79-4B39-9B3B-1917C5E349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AFECE6-31DD-4173-9651-7F5A0D342823}" type="pres">
      <dgm:prSet presAssocID="{11932D5A-01A9-4BA6-A0AC-DF2DFB85C167}" presName="spacer" presStyleCnt="0"/>
      <dgm:spPr/>
    </dgm:pt>
    <dgm:pt modelId="{F930CE1B-C653-4F5F-B92E-D909546D4495}" type="pres">
      <dgm:prSet presAssocID="{5645CDB3-A582-448E-94D2-6E83DBFD0FC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60774B-6958-4DAA-A309-4C9588E857EA}" type="pres">
      <dgm:prSet presAssocID="{CA5B663C-F4F6-4051-80A4-3A9D8DEDF0AD}" presName="spacer" presStyleCnt="0"/>
      <dgm:spPr/>
    </dgm:pt>
    <dgm:pt modelId="{6F093558-75DA-4618-8279-DF8C6A93BC31}" type="pres">
      <dgm:prSet presAssocID="{A4FE6268-C2CD-4772-9223-81A7CDD0D4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CF7A915-4D6E-48A2-872C-438F1D8AD417}" srcId="{E78CE91A-F849-404B-90E2-35F86ADA8308}" destId="{A4FE6268-C2CD-4772-9223-81A7CDD0D497}" srcOrd="2" destOrd="0" parTransId="{F5CBFE07-C922-4853-9B9F-B5168669E279}" sibTransId="{DC815B02-84CC-435A-848E-FDB1E1A496FA}"/>
    <dgm:cxn modelId="{1C3CCC26-5C65-4D27-AC47-989CB1C22E06}" type="presOf" srcId="{E78CE91A-F849-404B-90E2-35F86ADA8308}" destId="{B203243C-630F-4481-880B-B8AC22DD7767}" srcOrd="0" destOrd="0" presId="urn:microsoft.com/office/officeart/2005/8/layout/vList2"/>
    <dgm:cxn modelId="{74766661-6699-41E8-8C40-99C017681B6A}" type="presOf" srcId="{A4FE6268-C2CD-4772-9223-81A7CDD0D497}" destId="{6F093558-75DA-4618-8279-DF8C6A93BC31}" srcOrd="0" destOrd="0" presId="urn:microsoft.com/office/officeart/2005/8/layout/vList2"/>
    <dgm:cxn modelId="{BE099565-0E6B-4012-AFCD-69B8B2886600}" type="presOf" srcId="{06856B43-FC79-4B39-9B3B-1917C5E34951}" destId="{CF9C296E-58B7-4417-93D8-2638860E26E3}" srcOrd="0" destOrd="0" presId="urn:microsoft.com/office/officeart/2005/8/layout/vList2"/>
    <dgm:cxn modelId="{26A33F84-9DED-4A93-97D3-9F41F3BF2CA3}" srcId="{E78CE91A-F849-404B-90E2-35F86ADA8308}" destId="{06856B43-FC79-4B39-9B3B-1917C5E34951}" srcOrd="0" destOrd="0" parTransId="{DE954BF1-3581-473A-9830-7F10AD599B98}" sibTransId="{11932D5A-01A9-4BA6-A0AC-DF2DFB85C167}"/>
    <dgm:cxn modelId="{98682FC9-36A3-450D-8765-739EE7109AE0}" srcId="{E78CE91A-F849-404B-90E2-35F86ADA8308}" destId="{5645CDB3-A582-448E-94D2-6E83DBFD0FC1}" srcOrd="1" destOrd="0" parTransId="{073D9569-B3CC-44CF-BF00-1895808E6831}" sibTransId="{CA5B663C-F4F6-4051-80A4-3A9D8DEDF0AD}"/>
    <dgm:cxn modelId="{D5D605F4-EC4F-48FD-841A-203580B8F591}" type="presOf" srcId="{5645CDB3-A582-448E-94D2-6E83DBFD0FC1}" destId="{F930CE1B-C653-4F5F-B92E-D909546D4495}" srcOrd="0" destOrd="0" presId="urn:microsoft.com/office/officeart/2005/8/layout/vList2"/>
    <dgm:cxn modelId="{FDBC8670-E15D-4825-9CCF-07AC55C3150B}" type="presParOf" srcId="{B203243C-630F-4481-880B-B8AC22DD7767}" destId="{CF9C296E-58B7-4417-93D8-2638860E26E3}" srcOrd="0" destOrd="0" presId="urn:microsoft.com/office/officeart/2005/8/layout/vList2"/>
    <dgm:cxn modelId="{9CD58EF2-8BD0-47BB-A2DC-39994774A242}" type="presParOf" srcId="{B203243C-630F-4481-880B-B8AC22DD7767}" destId="{95AFECE6-31DD-4173-9651-7F5A0D342823}" srcOrd="1" destOrd="0" presId="urn:microsoft.com/office/officeart/2005/8/layout/vList2"/>
    <dgm:cxn modelId="{CD6995E2-AA50-4D41-809E-EFF7F98F4B0C}" type="presParOf" srcId="{B203243C-630F-4481-880B-B8AC22DD7767}" destId="{F930CE1B-C653-4F5F-B92E-D909546D4495}" srcOrd="2" destOrd="0" presId="urn:microsoft.com/office/officeart/2005/8/layout/vList2"/>
    <dgm:cxn modelId="{CD30C61C-4785-46A0-A576-804C57BBACC5}" type="presParOf" srcId="{B203243C-630F-4481-880B-B8AC22DD7767}" destId="{0360774B-6958-4DAA-A309-4C9588E857EA}" srcOrd="3" destOrd="0" presId="urn:microsoft.com/office/officeart/2005/8/layout/vList2"/>
    <dgm:cxn modelId="{1BA03D90-B20F-4C62-8BD1-DDCF2D588F21}" type="presParOf" srcId="{B203243C-630F-4481-880B-B8AC22DD7767}" destId="{6F093558-75DA-4618-8279-DF8C6A93BC3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78CE91A-F849-404B-90E2-35F86ADA8308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54648B5-1EB6-425C-826D-122946C3B376}">
      <dgm:prSet/>
      <dgm:spPr/>
      <dgm:t>
        <a:bodyPr/>
        <a:lstStyle/>
        <a:p>
          <a:r>
            <a:rPr lang="el-GR"/>
            <a:t>Χωρίς </a:t>
          </a:r>
          <a:r>
            <a:rPr lang="en-US"/>
            <a:t>feature selection</a:t>
          </a:r>
          <a:r>
            <a:rPr lang="el-GR"/>
            <a:t>, έχουμε καλυτέρα γενικά αποτελέσματα.</a:t>
          </a:r>
          <a:endParaRPr lang="en-US"/>
        </a:p>
      </dgm:t>
    </dgm:pt>
    <dgm:pt modelId="{AAE4D1B2-AB1D-490C-900C-44E800EBC472}" type="parTrans" cxnId="{665CB713-C18E-4297-A436-116C7D0C0BA4}">
      <dgm:prSet/>
      <dgm:spPr/>
      <dgm:t>
        <a:bodyPr/>
        <a:lstStyle/>
        <a:p>
          <a:endParaRPr lang="en-US"/>
        </a:p>
      </dgm:t>
    </dgm:pt>
    <dgm:pt modelId="{5D3F5A3E-4F23-4010-8BBB-207E34476A8B}" type="sibTrans" cxnId="{665CB713-C18E-4297-A436-116C7D0C0BA4}">
      <dgm:prSet/>
      <dgm:spPr/>
      <dgm:t>
        <a:bodyPr/>
        <a:lstStyle/>
        <a:p>
          <a:endParaRPr lang="en-US"/>
        </a:p>
      </dgm:t>
    </dgm:pt>
    <dgm:pt modelId="{EF8DE449-78E5-47EA-9C2C-3ADDE8AB318B}">
      <dgm:prSet/>
      <dgm:spPr/>
      <dgm:t>
        <a:bodyPr/>
        <a:lstStyle/>
        <a:p>
          <a:r>
            <a:rPr lang="el-GR" dirty="0"/>
            <a:t>Οι </a:t>
          </a:r>
          <a:r>
            <a:rPr lang="en-US" dirty="0"/>
            <a:t>LGB</a:t>
          </a:r>
          <a:r>
            <a:rPr lang="el-GR" dirty="0"/>
            <a:t> και </a:t>
          </a:r>
          <a:r>
            <a:rPr lang="en-US" dirty="0"/>
            <a:t>decision tree</a:t>
          </a:r>
          <a:r>
            <a:rPr lang="el-GR" dirty="0"/>
            <a:t>, ανεβαίνουν στα 0.92</a:t>
          </a:r>
          <a:r>
            <a:rPr lang="en-US" dirty="0"/>
            <a:t>.</a:t>
          </a:r>
        </a:p>
      </dgm:t>
    </dgm:pt>
    <dgm:pt modelId="{5744B3E4-5F46-4E5D-B420-7DC046FCB14A}" type="parTrans" cxnId="{0D690168-ABA2-433C-A62B-A0B8B84CC2F2}">
      <dgm:prSet/>
      <dgm:spPr/>
      <dgm:t>
        <a:bodyPr/>
        <a:lstStyle/>
        <a:p>
          <a:endParaRPr lang="en-US"/>
        </a:p>
      </dgm:t>
    </dgm:pt>
    <dgm:pt modelId="{42014E0B-5736-44BD-8985-8B316320E1AA}" type="sibTrans" cxnId="{0D690168-ABA2-433C-A62B-A0B8B84CC2F2}">
      <dgm:prSet/>
      <dgm:spPr/>
      <dgm:t>
        <a:bodyPr/>
        <a:lstStyle/>
        <a:p>
          <a:endParaRPr lang="en-US"/>
        </a:p>
      </dgm:t>
    </dgm:pt>
    <dgm:pt modelId="{E5016B54-CCAC-48D6-B4A8-424F0C065750}">
      <dgm:prSet/>
      <dgm:spPr/>
      <dgm:t>
        <a:bodyPr/>
        <a:lstStyle/>
        <a:p>
          <a:r>
            <a:rPr lang="el-GR" dirty="0"/>
            <a:t>Ο </a:t>
          </a:r>
          <a:r>
            <a:rPr lang="en-US" dirty="0"/>
            <a:t>SBS</a:t>
          </a:r>
          <a:r>
            <a:rPr lang="el-GR" dirty="0"/>
            <a:t> χρησιμοποιεί περισσότερα </a:t>
          </a:r>
          <a:r>
            <a:rPr lang="en-US" dirty="0"/>
            <a:t>features.</a:t>
          </a:r>
        </a:p>
      </dgm:t>
    </dgm:pt>
    <dgm:pt modelId="{8839C1FC-476C-4B6A-B469-689E7FA4BCFE}" type="parTrans" cxnId="{D1B4BD6D-CE0C-458F-B1D6-05F36BAAD069}">
      <dgm:prSet/>
      <dgm:spPr/>
      <dgm:t>
        <a:bodyPr/>
        <a:lstStyle/>
        <a:p>
          <a:endParaRPr lang="en-CY"/>
        </a:p>
      </dgm:t>
    </dgm:pt>
    <dgm:pt modelId="{59D13C1E-CAA9-4BB2-ADD4-67306FEB89DC}" type="sibTrans" cxnId="{D1B4BD6D-CE0C-458F-B1D6-05F36BAAD069}">
      <dgm:prSet/>
      <dgm:spPr/>
      <dgm:t>
        <a:bodyPr/>
        <a:lstStyle/>
        <a:p>
          <a:endParaRPr lang="en-CY"/>
        </a:p>
      </dgm:t>
    </dgm:pt>
    <dgm:pt modelId="{C66116B8-DF51-4547-B124-D7280146FA3E}">
      <dgm:prSet/>
      <dgm:spPr/>
      <dgm:t>
        <a:bodyPr/>
        <a:lstStyle/>
        <a:p>
          <a:r>
            <a:rPr lang="el-GR" dirty="0"/>
            <a:t>Προτίμηση </a:t>
          </a:r>
          <a:r>
            <a:rPr lang="en-US" dirty="0"/>
            <a:t>SFS </a:t>
          </a:r>
          <a:r>
            <a:rPr lang="el-GR" dirty="0"/>
            <a:t>παρά </a:t>
          </a:r>
          <a:r>
            <a:rPr lang="en-US" dirty="0"/>
            <a:t>SBS</a:t>
          </a:r>
          <a:r>
            <a:rPr lang="el-GR" dirty="0"/>
            <a:t>.</a:t>
          </a:r>
          <a:endParaRPr lang="en-US" dirty="0"/>
        </a:p>
      </dgm:t>
    </dgm:pt>
    <dgm:pt modelId="{9A94DA64-91E5-438F-A527-3D6E6DC26BBE}" type="parTrans" cxnId="{4735A30C-5943-4E5F-A6D5-4890F90ABBB8}">
      <dgm:prSet/>
      <dgm:spPr/>
    </dgm:pt>
    <dgm:pt modelId="{367E2969-1D34-4B0E-8002-B5EF84804809}" type="sibTrans" cxnId="{4735A30C-5943-4E5F-A6D5-4890F90ABBB8}">
      <dgm:prSet/>
      <dgm:spPr/>
    </dgm:pt>
    <dgm:pt modelId="{B203243C-630F-4481-880B-B8AC22DD7767}" type="pres">
      <dgm:prSet presAssocID="{E78CE91A-F849-404B-90E2-35F86ADA8308}" presName="linear" presStyleCnt="0">
        <dgm:presLayoutVars>
          <dgm:animLvl val="lvl"/>
          <dgm:resizeHandles val="exact"/>
        </dgm:presLayoutVars>
      </dgm:prSet>
      <dgm:spPr/>
    </dgm:pt>
    <dgm:pt modelId="{3E93E5F4-2000-445C-9C55-5B4098194B50}" type="pres">
      <dgm:prSet presAssocID="{E5016B54-CCAC-48D6-B4A8-424F0C06575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BE891DE-67ED-4E6F-8332-AB6C26ADCAD8}" type="pres">
      <dgm:prSet presAssocID="{59D13C1E-CAA9-4BB2-ADD4-67306FEB89DC}" presName="spacer" presStyleCnt="0"/>
      <dgm:spPr/>
    </dgm:pt>
    <dgm:pt modelId="{FFBC158D-D630-4770-99D6-31D2154F8C8B}" type="pres">
      <dgm:prSet presAssocID="{C66116B8-DF51-4547-B124-D7280146FA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53177B-29D1-4733-8880-65ECE8C5A907}" type="pres">
      <dgm:prSet presAssocID="{367E2969-1D34-4B0E-8002-B5EF84804809}" presName="spacer" presStyleCnt="0"/>
      <dgm:spPr/>
    </dgm:pt>
    <dgm:pt modelId="{3360E849-5805-4372-BA58-4E9DA7111A30}" type="pres">
      <dgm:prSet presAssocID="{F54648B5-1EB6-425C-826D-122946C3B37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5277810-4835-4E47-9BC4-C2672A07BB64}" type="pres">
      <dgm:prSet presAssocID="{5D3F5A3E-4F23-4010-8BBB-207E34476A8B}" presName="spacer" presStyleCnt="0"/>
      <dgm:spPr/>
    </dgm:pt>
    <dgm:pt modelId="{0EF2FDF7-D8AD-48CF-A26A-A7A135EF650E}" type="pres">
      <dgm:prSet presAssocID="{EF8DE449-78E5-47EA-9C2C-3ADDE8AB318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D51B09-E78B-446E-8041-B080ACEEBACE}" type="presOf" srcId="{E5016B54-CCAC-48D6-B4A8-424F0C065750}" destId="{3E93E5F4-2000-445C-9C55-5B4098194B50}" srcOrd="0" destOrd="0" presId="urn:microsoft.com/office/officeart/2005/8/layout/vList2"/>
    <dgm:cxn modelId="{4735A30C-5943-4E5F-A6D5-4890F90ABBB8}" srcId="{E78CE91A-F849-404B-90E2-35F86ADA8308}" destId="{C66116B8-DF51-4547-B124-D7280146FA3E}" srcOrd="1" destOrd="0" parTransId="{9A94DA64-91E5-438F-A527-3D6E6DC26BBE}" sibTransId="{367E2969-1D34-4B0E-8002-B5EF84804809}"/>
    <dgm:cxn modelId="{665CB713-C18E-4297-A436-116C7D0C0BA4}" srcId="{E78CE91A-F849-404B-90E2-35F86ADA8308}" destId="{F54648B5-1EB6-425C-826D-122946C3B376}" srcOrd="2" destOrd="0" parTransId="{AAE4D1B2-AB1D-490C-900C-44E800EBC472}" sibTransId="{5D3F5A3E-4F23-4010-8BBB-207E34476A8B}"/>
    <dgm:cxn modelId="{B4BD6920-FEA4-4BD2-B2F6-55859C1C508D}" type="presOf" srcId="{C66116B8-DF51-4547-B124-D7280146FA3E}" destId="{FFBC158D-D630-4770-99D6-31D2154F8C8B}" srcOrd="0" destOrd="0" presId="urn:microsoft.com/office/officeart/2005/8/layout/vList2"/>
    <dgm:cxn modelId="{1C3CCC26-5C65-4D27-AC47-989CB1C22E06}" type="presOf" srcId="{E78CE91A-F849-404B-90E2-35F86ADA8308}" destId="{B203243C-630F-4481-880B-B8AC22DD7767}" srcOrd="0" destOrd="0" presId="urn:microsoft.com/office/officeart/2005/8/layout/vList2"/>
    <dgm:cxn modelId="{0D690168-ABA2-433C-A62B-A0B8B84CC2F2}" srcId="{E78CE91A-F849-404B-90E2-35F86ADA8308}" destId="{EF8DE449-78E5-47EA-9C2C-3ADDE8AB318B}" srcOrd="3" destOrd="0" parTransId="{5744B3E4-5F46-4E5D-B420-7DC046FCB14A}" sibTransId="{42014E0B-5736-44BD-8985-8B316320E1AA}"/>
    <dgm:cxn modelId="{D1B4BD6D-CE0C-458F-B1D6-05F36BAAD069}" srcId="{E78CE91A-F849-404B-90E2-35F86ADA8308}" destId="{E5016B54-CCAC-48D6-B4A8-424F0C065750}" srcOrd="0" destOrd="0" parTransId="{8839C1FC-476C-4B6A-B469-689E7FA4BCFE}" sibTransId="{59D13C1E-CAA9-4BB2-ADD4-67306FEB89DC}"/>
    <dgm:cxn modelId="{8792E994-8B70-4B94-A42B-D18DD86C71EC}" type="presOf" srcId="{F54648B5-1EB6-425C-826D-122946C3B376}" destId="{3360E849-5805-4372-BA58-4E9DA7111A30}" srcOrd="0" destOrd="0" presId="urn:microsoft.com/office/officeart/2005/8/layout/vList2"/>
    <dgm:cxn modelId="{11C6F0AC-D9C8-4CE7-B5BA-6ADCEEE38E4C}" type="presOf" srcId="{EF8DE449-78E5-47EA-9C2C-3ADDE8AB318B}" destId="{0EF2FDF7-D8AD-48CF-A26A-A7A135EF650E}" srcOrd="0" destOrd="0" presId="urn:microsoft.com/office/officeart/2005/8/layout/vList2"/>
    <dgm:cxn modelId="{9636F8C2-BADA-42D5-B9A1-2AEB95271401}" type="presParOf" srcId="{B203243C-630F-4481-880B-B8AC22DD7767}" destId="{3E93E5F4-2000-445C-9C55-5B4098194B50}" srcOrd="0" destOrd="0" presId="urn:microsoft.com/office/officeart/2005/8/layout/vList2"/>
    <dgm:cxn modelId="{54969CDA-E90A-4470-A273-0C189B1D03CF}" type="presParOf" srcId="{B203243C-630F-4481-880B-B8AC22DD7767}" destId="{5BE891DE-67ED-4E6F-8332-AB6C26ADCAD8}" srcOrd="1" destOrd="0" presId="urn:microsoft.com/office/officeart/2005/8/layout/vList2"/>
    <dgm:cxn modelId="{A3594CE5-A291-4AB5-BD2B-A8D972386013}" type="presParOf" srcId="{B203243C-630F-4481-880B-B8AC22DD7767}" destId="{FFBC158D-D630-4770-99D6-31D2154F8C8B}" srcOrd="2" destOrd="0" presId="urn:microsoft.com/office/officeart/2005/8/layout/vList2"/>
    <dgm:cxn modelId="{1395A2ED-0EBC-4192-8046-5564FC129738}" type="presParOf" srcId="{B203243C-630F-4481-880B-B8AC22DD7767}" destId="{5853177B-29D1-4733-8880-65ECE8C5A907}" srcOrd="3" destOrd="0" presId="urn:microsoft.com/office/officeart/2005/8/layout/vList2"/>
    <dgm:cxn modelId="{A2FA1471-3C83-40C3-9B41-72D2795C6019}" type="presParOf" srcId="{B203243C-630F-4481-880B-B8AC22DD7767}" destId="{3360E849-5805-4372-BA58-4E9DA7111A30}" srcOrd="4" destOrd="0" presId="urn:microsoft.com/office/officeart/2005/8/layout/vList2"/>
    <dgm:cxn modelId="{1A335D9C-968E-4D8E-B5AD-3D37501F2D06}" type="presParOf" srcId="{B203243C-630F-4481-880B-B8AC22DD7767}" destId="{65277810-4835-4E47-9BC4-C2672A07BB64}" srcOrd="5" destOrd="0" presId="urn:microsoft.com/office/officeart/2005/8/layout/vList2"/>
    <dgm:cxn modelId="{CEE0B429-815E-4BCB-905E-A6093563C64D}" type="presParOf" srcId="{B203243C-630F-4481-880B-B8AC22DD7767}" destId="{0EF2FDF7-D8AD-48CF-A26A-A7A135EF650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311B58-11DA-4A5A-A584-1EB9557D1CB7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362916-4F66-4AC2-90F0-8872381C5217}">
      <dgm:prSet/>
      <dgm:spPr/>
      <dgm:t>
        <a:bodyPr/>
        <a:lstStyle/>
        <a:p>
          <a:r>
            <a:rPr lang="el-GR" dirty="0"/>
            <a:t>Πρόβλημα πρόβλεψης (</a:t>
          </a:r>
          <a:r>
            <a:rPr lang="en-US" dirty="0"/>
            <a:t>Regression)</a:t>
          </a:r>
        </a:p>
      </dgm:t>
    </dgm:pt>
    <dgm:pt modelId="{004C4317-D988-4748-B196-07AA14A266E2}" type="parTrans" cxnId="{45DB4B79-D0C8-48DB-B732-E3858EC0A627}">
      <dgm:prSet/>
      <dgm:spPr/>
      <dgm:t>
        <a:bodyPr/>
        <a:lstStyle/>
        <a:p>
          <a:endParaRPr lang="en-US"/>
        </a:p>
      </dgm:t>
    </dgm:pt>
    <dgm:pt modelId="{B4B089EE-931E-4488-A93E-CE103A6FA924}" type="sibTrans" cxnId="{45DB4B79-D0C8-48DB-B732-E3858EC0A627}">
      <dgm:prSet/>
      <dgm:spPr/>
      <dgm:t>
        <a:bodyPr/>
        <a:lstStyle/>
        <a:p>
          <a:endParaRPr lang="en-US"/>
        </a:p>
      </dgm:t>
    </dgm:pt>
    <dgm:pt modelId="{E7BF63E3-8BBF-4537-8F4A-B0CD9ECDDE87}">
      <dgm:prSet/>
      <dgm:spPr/>
      <dgm:t>
        <a:bodyPr/>
        <a:lstStyle/>
        <a:p>
          <a:r>
            <a:rPr lang="el-GR"/>
            <a:t>Ανάλυση δεδομένων (10683</a:t>
          </a:r>
          <a:r>
            <a:rPr lang="en-US"/>
            <a:t>x11)</a:t>
          </a:r>
        </a:p>
      </dgm:t>
    </dgm:pt>
    <dgm:pt modelId="{1D030917-4966-4165-8E50-DD1576522433}" type="parTrans" cxnId="{B5EBE736-88B0-4384-866F-F0FF6CD733D6}">
      <dgm:prSet/>
      <dgm:spPr/>
      <dgm:t>
        <a:bodyPr/>
        <a:lstStyle/>
        <a:p>
          <a:endParaRPr lang="en-US"/>
        </a:p>
      </dgm:t>
    </dgm:pt>
    <dgm:pt modelId="{4AB2720C-371D-4BE7-AB3A-F7FC64DEEFF5}" type="sibTrans" cxnId="{B5EBE736-88B0-4384-866F-F0FF6CD733D6}">
      <dgm:prSet/>
      <dgm:spPr/>
      <dgm:t>
        <a:bodyPr/>
        <a:lstStyle/>
        <a:p>
          <a:endParaRPr lang="en-US"/>
        </a:p>
      </dgm:t>
    </dgm:pt>
    <dgm:pt modelId="{838DFF06-F747-46D1-A250-40951D380231}">
      <dgm:prSet/>
      <dgm:spPr/>
      <dgm:t>
        <a:bodyPr/>
        <a:lstStyle/>
        <a:p>
          <a:r>
            <a:rPr lang="en-US"/>
            <a:t>Data Selection</a:t>
          </a:r>
        </a:p>
      </dgm:t>
    </dgm:pt>
    <dgm:pt modelId="{CF1C1B4C-ADC0-4428-996E-D65769A42BC0}" type="parTrans" cxnId="{6519C767-57DD-445E-B381-D7500D8EBEE0}">
      <dgm:prSet/>
      <dgm:spPr/>
      <dgm:t>
        <a:bodyPr/>
        <a:lstStyle/>
        <a:p>
          <a:endParaRPr lang="en-US"/>
        </a:p>
      </dgm:t>
    </dgm:pt>
    <dgm:pt modelId="{C5972CC3-CDE1-4666-8E1B-5C787A66D216}" type="sibTrans" cxnId="{6519C767-57DD-445E-B381-D7500D8EBEE0}">
      <dgm:prSet/>
      <dgm:spPr/>
      <dgm:t>
        <a:bodyPr/>
        <a:lstStyle/>
        <a:p>
          <a:endParaRPr lang="en-US"/>
        </a:p>
      </dgm:t>
    </dgm:pt>
    <dgm:pt modelId="{E6009291-2CAA-41A8-9622-5D46D13DFAAD}">
      <dgm:prSet/>
      <dgm:spPr/>
      <dgm:t>
        <a:bodyPr/>
        <a:lstStyle/>
        <a:p>
          <a:r>
            <a:rPr lang="en-US"/>
            <a:t>Data Preprocessing</a:t>
          </a:r>
        </a:p>
      </dgm:t>
    </dgm:pt>
    <dgm:pt modelId="{819AAD03-1404-4FA0-904C-5B8B18B1F261}" type="parTrans" cxnId="{F51F4A6E-B6A8-45FE-B89D-DAABA52BB61B}">
      <dgm:prSet/>
      <dgm:spPr/>
      <dgm:t>
        <a:bodyPr/>
        <a:lstStyle/>
        <a:p>
          <a:endParaRPr lang="en-US"/>
        </a:p>
      </dgm:t>
    </dgm:pt>
    <dgm:pt modelId="{B229D88B-C647-4F3D-8180-A74801FDA923}" type="sibTrans" cxnId="{F51F4A6E-B6A8-45FE-B89D-DAABA52BB61B}">
      <dgm:prSet/>
      <dgm:spPr/>
      <dgm:t>
        <a:bodyPr/>
        <a:lstStyle/>
        <a:p>
          <a:endParaRPr lang="en-US"/>
        </a:p>
      </dgm:t>
    </dgm:pt>
    <dgm:pt modelId="{D42EFA3C-82FB-4218-9F29-2A2F8DC0AE00}">
      <dgm:prSet/>
      <dgm:spPr/>
      <dgm:t>
        <a:bodyPr/>
        <a:lstStyle/>
        <a:p>
          <a:r>
            <a:rPr lang="en-US" dirty="0"/>
            <a:t>Data Transformation</a:t>
          </a:r>
        </a:p>
      </dgm:t>
    </dgm:pt>
    <dgm:pt modelId="{7C5B1693-0388-4DD9-A704-F36DBA071A27}" type="parTrans" cxnId="{3EE97DEE-7D2A-4B75-84A5-EAE7F2080AD8}">
      <dgm:prSet/>
      <dgm:spPr/>
      <dgm:t>
        <a:bodyPr/>
        <a:lstStyle/>
        <a:p>
          <a:endParaRPr lang="en-US"/>
        </a:p>
      </dgm:t>
    </dgm:pt>
    <dgm:pt modelId="{356EB530-799D-493F-9A11-9C9A0AF80449}" type="sibTrans" cxnId="{3EE97DEE-7D2A-4B75-84A5-EAE7F2080AD8}">
      <dgm:prSet/>
      <dgm:spPr/>
      <dgm:t>
        <a:bodyPr/>
        <a:lstStyle/>
        <a:p>
          <a:endParaRPr lang="en-US"/>
        </a:p>
      </dgm:t>
    </dgm:pt>
    <dgm:pt modelId="{18F44D55-299F-49AD-8114-71CF91895896}" type="pres">
      <dgm:prSet presAssocID="{39311B58-11DA-4A5A-A584-1EB9557D1CB7}" presName="linear" presStyleCnt="0">
        <dgm:presLayoutVars>
          <dgm:animLvl val="lvl"/>
          <dgm:resizeHandles val="exact"/>
        </dgm:presLayoutVars>
      </dgm:prSet>
      <dgm:spPr/>
    </dgm:pt>
    <dgm:pt modelId="{091051C1-11E4-43E2-AA2D-A80B10CEA4BF}" type="pres">
      <dgm:prSet presAssocID="{EA362916-4F66-4AC2-90F0-8872381C521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7E4CDD8-3BDB-4CA0-8D01-949E16755EFE}" type="pres">
      <dgm:prSet presAssocID="{B4B089EE-931E-4488-A93E-CE103A6FA924}" presName="spacer" presStyleCnt="0"/>
      <dgm:spPr/>
    </dgm:pt>
    <dgm:pt modelId="{DD120167-2AB3-4932-A815-6AED730B14FF}" type="pres">
      <dgm:prSet presAssocID="{E7BF63E3-8BBF-4537-8F4A-B0CD9ECDDE8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6289CBF-4040-4316-9233-BDC6E350AB45}" type="pres">
      <dgm:prSet presAssocID="{4AB2720C-371D-4BE7-AB3A-F7FC64DEEFF5}" presName="spacer" presStyleCnt="0"/>
      <dgm:spPr/>
    </dgm:pt>
    <dgm:pt modelId="{9943E831-454B-4D9B-ABC2-5AED0D4EA785}" type="pres">
      <dgm:prSet presAssocID="{838DFF06-F747-46D1-A250-40951D38023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8790C39-2FD9-48E7-A01C-8C5F9EF51009}" type="pres">
      <dgm:prSet presAssocID="{C5972CC3-CDE1-4666-8E1B-5C787A66D216}" presName="spacer" presStyleCnt="0"/>
      <dgm:spPr/>
    </dgm:pt>
    <dgm:pt modelId="{FA603C94-92A1-4ED1-8165-3B2C89F9ADCC}" type="pres">
      <dgm:prSet presAssocID="{E6009291-2CAA-41A8-9622-5D46D13DFAA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7721CF3-08DD-4AD8-BD3F-8887A872E51D}" type="pres">
      <dgm:prSet presAssocID="{B229D88B-C647-4F3D-8180-A74801FDA923}" presName="spacer" presStyleCnt="0"/>
      <dgm:spPr/>
    </dgm:pt>
    <dgm:pt modelId="{AEFCEA7A-6BB0-4E2F-8A8A-A7C380D66740}" type="pres">
      <dgm:prSet presAssocID="{D42EFA3C-82FB-4218-9F29-2A2F8DC0AE0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D4C331A-1488-4A17-86F4-B5D74B320FA7}" type="presOf" srcId="{EA362916-4F66-4AC2-90F0-8872381C5217}" destId="{091051C1-11E4-43E2-AA2D-A80B10CEA4BF}" srcOrd="0" destOrd="0" presId="urn:microsoft.com/office/officeart/2005/8/layout/vList2"/>
    <dgm:cxn modelId="{25A0852B-7162-460B-A1C4-FA558437CEFE}" type="presOf" srcId="{838DFF06-F747-46D1-A250-40951D380231}" destId="{9943E831-454B-4D9B-ABC2-5AED0D4EA785}" srcOrd="0" destOrd="0" presId="urn:microsoft.com/office/officeart/2005/8/layout/vList2"/>
    <dgm:cxn modelId="{D2731236-94C7-4868-9D85-F879D4CA37BA}" type="presOf" srcId="{D42EFA3C-82FB-4218-9F29-2A2F8DC0AE00}" destId="{AEFCEA7A-6BB0-4E2F-8A8A-A7C380D66740}" srcOrd="0" destOrd="0" presId="urn:microsoft.com/office/officeart/2005/8/layout/vList2"/>
    <dgm:cxn modelId="{B5EBE736-88B0-4384-866F-F0FF6CD733D6}" srcId="{39311B58-11DA-4A5A-A584-1EB9557D1CB7}" destId="{E7BF63E3-8BBF-4537-8F4A-B0CD9ECDDE87}" srcOrd="1" destOrd="0" parTransId="{1D030917-4966-4165-8E50-DD1576522433}" sibTransId="{4AB2720C-371D-4BE7-AB3A-F7FC64DEEFF5}"/>
    <dgm:cxn modelId="{6519C767-57DD-445E-B381-D7500D8EBEE0}" srcId="{39311B58-11DA-4A5A-A584-1EB9557D1CB7}" destId="{838DFF06-F747-46D1-A250-40951D380231}" srcOrd="2" destOrd="0" parTransId="{CF1C1B4C-ADC0-4428-996E-D65769A42BC0}" sibTransId="{C5972CC3-CDE1-4666-8E1B-5C787A66D216}"/>
    <dgm:cxn modelId="{F51F4A6E-B6A8-45FE-B89D-DAABA52BB61B}" srcId="{39311B58-11DA-4A5A-A584-1EB9557D1CB7}" destId="{E6009291-2CAA-41A8-9622-5D46D13DFAAD}" srcOrd="3" destOrd="0" parTransId="{819AAD03-1404-4FA0-904C-5B8B18B1F261}" sibTransId="{B229D88B-C647-4F3D-8180-A74801FDA923}"/>
    <dgm:cxn modelId="{458FC76E-46C1-4BFD-9CB3-897E6B9652F9}" type="presOf" srcId="{E6009291-2CAA-41A8-9622-5D46D13DFAAD}" destId="{FA603C94-92A1-4ED1-8165-3B2C89F9ADCC}" srcOrd="0" destOrd="0" presId="urn:microsoft.com/office/officeart/2005/8/layout/vList2"/>
    <dgm:cxn modelId="{45DB4B79-D0C8-48DB-B732-E3858EC0A627}" srcId="{39311B58-11DA-4A5A-A584-1EB9557D1CB7}" destId="{EA362916-4F66-4AC2-90F0-8872381C5217}" srcOrd="0" destOrd="0" parTransId="{004C4317-D988-4748-B196-07AA14A266E2}" sibTransId="{B4B089EE-931E-4488-A93E-CE103A6FA924}"/>
    <dgm:cxn modelId="{3EA10C82-5F99-4075-BC3D-9BCC7B851EE1}" type="presOf" srcId="{E7BF63E3-8BBF-4537-8F4A-B0CD9ECDDE87}" destId="{DD120167-2AB3-4932-A815-6AED730B14FF}" srcOrd="0" destOrd="0" presId="urn:microsoft.com/office/officeart/2005/8/layout/vList2"/>
    <dgm:cxn modelId="{6A5742EB-910C-4683-8148-F8D885896142}" type="presOf" srcId="{39311B58-11DA-4A5A-A584-1EB9557D1CB7}" destId="{18F44D55-299F-49AD-8114-71CF91895896}" srcOrd="0" destOrd="0" presId="urn:microsoft.com/office/officeart/2005/8/layout/vList2"/>
    <dgm:cxn modelId="{3EE97DEE-7D2A-4B75-84A5-EAE7F2080AD8}" srcId="{39311B58-11DA-4A5A-A584-1EB9557D1CB7}" destId="{D42EFA3C-82FB-4218-9F29-2A2F8DC0AE00}" srcOrd="4" destOrd="0" parTransId="{7C5B1693-0388-4DD9-A704-F36DBA071A27}" sibTransId="{356EB530-799D-493F-9A11-9C9A0AF80449}"/>
    <dgm:cxn modelId="{EB69E53B-AA72-4D1D-ADB2-348A63D8281C}" type="presParOf" srcId="{18F44D55-299F-49AD-8114-71CF91895896}" destId="{091051C1-11E4-43E2-AA2D-A80B10CEA4BF}" srcOrd="0" destOrd="0" presId="urn:microsoft.com/office/officeart/2005/8/layout/vList2"/>
    <dgm:cxn modelId="{F93D3FB5-BCE5-449D-A68D-B60365C0DA20}" type="presParOf" srcId="{18F44D55-299F-49AD-8114-71CF91895896}" destId="{57E4CDD8-3BDB-4CA0-8D01-949E16755EFE}" srcOrd="1" destOrd="0" presId="urn:microsoft.com/office/officeart/2005/8/layout/vList2"/>
    <dgm:cxn modelId="{3B3EBFF9-FE0C-4D13-A282-D44BE9F9E3B2}" type="presParOf" srcId="{18F44D55-299F-49AD-8114-71CF91895896}" destId="{DD120167-2AB3-4932-A815-6AED730B14FF}" srcOrd="2" destOrd="0" presId="urn:microsoft.com/office/officeart/2005/8/layout/vList2"/>
    <dgm:cxn modelId="{C755D19E-6C86-4053-8562-6FE1EB93BA07}" type="presParOf" srcId="{18F44D55-299F-49AD-8114-71CF91895896}" destId="{06289CBF-4040-4316-9233-BDC6E350AB45}" srcOrd="3" destOrd="0" presId="urn:microsoft.com/office/officeart/2005/8/layout/vList2"/>
    <dgm:cxn modelId="{3BC5D3C2-F412-455D-A16B-E7E96F091832}" type="presParOf" srcId="{18F44D55-299F-49AD-8114-71CF91895896}" destId="{9943E831-454B-4D9B-ABC2-5AED0D4EA785}" srcOrd="4" destOrd="0" presId="urn:microsoft.com/office/officeart/2005/8/layout/vList2"/>
    <dgm:cxn modelId="{56C074AB-0BB5-4224-9AC0-3700117F4463}" type="presParOf" srcId="{18F44D55-299F-49AD-8114-71CF91895896}" destId="{08790C39-2FD9-48E7-A01C-8C5F9EF51009}" srcOrd="5" destOrd="0" presId="urn:microsoft.com/office/officeart/2005/8/layout/vList2"/>
    <dgm:cxn modelId="{E8E50F2F-E4C2-4738-96CD-F7F401ABFB06}" type="presParOf" srcId="{18F44D55-299F-49AD-8114-71CF91895896}" destId="{FA603C94-92A1-4ED1-8165-3B2C89F9ADCC}" srcOrd="6" destOrd="0" presId="urn:microsoft.com/office/officeart/2005/8/layout/vList2"/>
    <dgm:cxn modelId="{A3E0F3F3-44A4-43CC-9099-87D584ABD5DA}" type="presParOf" srcId="{18F44D55-299F-49AD-8114-71CF91895896}" destId="{B7721CF3-08DD-4AD8-BD3F-8887A872E51D}" srcOrd="7" destOrd="0" presId="urn:microsoft.com/office/officeart/2005/8/layout/vList2"/>
    <dgm:cxn modelId="{AC604D52-58E4-40F3-99B3-8D9AB9A6F45E}" type="presParOf" srcId="{18F44D55-299F-49AD-8114-71CF91895896}" destId="{AEFCEA7A-6BB0-4E2F-8A8A-A7C380D6674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2915DA-B801-4CF0-8EF6-D1D0216F5060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F2D868-AD3D-4CE5-AEC5-D5CE799E5379}">
      <dgm:prSet/>
      <dgm:spPr/>
      <dgm:t>
        <a:bodyPr/>
        <a:lstStyle/>
        <a:p>
          <a:r>
            <a:rPr lang="el-GR"/>
            <a:t>Διαγραφή </a:t>
          </a:r>
          <a:r>
            <a:rPr lang="en-US"/>
            <a:t>features </a:t>
          </a:r>
          <a:r>
            <a:rPr lang="el-GR"/>
            <a:t>τα οποία δεν είχαν κάτι να προσφέρουν</a:t>
          </a:r>
          <a:endParaRPr lang="en-US"/>
        </a:p>
      </dgm:t>
    </dgm:pt>
    <dgm:pt modelId="{C382E821-D50C-4FF9-981A-6DB0D2B6A36D}" type="parTrans" cxnId="{32453EF8-D9DE-48F7-8A3E-67E22915EE30}">
      <dgm:prSet/>
      <dgm:spPr/>
      <dgm:t>
        <a:bodyPr/>
        <a:lstStyle/>
        <a:p>
          <a:endParaRPr lang="en-US"/>
        </a:p>
      </dgm:t>
    </dgm:pt>
    <dgm:pt modelId="{EB770A51-7EDB-4C46-A602-A7660991C7DA}" type="sibTrans" cxnId="{32453EF8-D9DE-48F7-8A3E-67E22915EE30}">
      <dgm:prSet/>
      <dgm:spPr/>
      <dgm:t>
        <a:bodyPr/>
        <a:lstStyle/>
        <a:p>
          <a:endParaRPr lang="en-US"/>
        </a:p>
      </dgm:t>
    </dgm:pt>
    <dgm:pt modelId="{BA643529-88B8-4DEB-8900-2A65CB832ED7}">
      <dgm:prSet/>
      <dgm:spPr/>
      <dgm:t>
        <a:bodyPr/>
        <a:lstStyle/>
        <a:p>
          <a:r>
            <a:rPr lang="el-GR"/>
            <a:t>Αφαίρεση γραμμών που έλειπαν σημαντικά </a:t>
          </a:r>
          <a:r>
            <a:rPr lang="en-US"/>
            <a:t>data</a:t>
          </a:r>
        </a:p>
      </dgm:t>
    </dgm:pt>
    <dgm:pt modelId="{4B493ACB-605D-4015-A33B-3C93EAFF6D3C}" type="parTrans" cxnId="{623FEAB6-0804-4674-91EB-94D05F3DBE11}">
      <dgm:prSet/>
      <dgm:spPr/>
      <dgm:t>
        <a:bodyPr/>
        <a:lstStyle/>
        <a:p>
          <a:endParaRPr lang="en-US"/>
        </a:p>
      </dgm:t>
    </dgm:pt>
    <dgm:pt modelId="{6F1BCB24-2905-4D19-82D8-9FC376F44B46}" type="sibTrans" cxnId="{623FEAB6-0804-4674-91EB-94D05F3DBE11}">
      <dgm:prSet/>
      <dgm:spPr/>
      <dgm:t>
        <a:bodyPr/>
        <a:lstStyle/>
        <a:p>
          <a:endParaRPr lang="en-US"/>
        </a:p>
      </dgm:t>
    </dgm:pt>
    <dgm:pt modelId="{4303E89F-1FE1-4C5B-BEB9-EDD54A900538}">
      <dgm:prSet/>
      <dgm:spPr/>
      <dgm:t>
        <a:bodyPr/>
        <a:lstStyle/>
        <a:p>
          <a:r>
            <a:rPr lang="el-GR" dirty="0"/>
            <a:t>Ακολουθήσαμε 2 παραλλαγές</a:t>
          </a:r>
          <a:endParaRPr lang="en-US" dirty="0"/>
        </a:p>
      </dgm:t>
    </dgm:pt>
    <dgm:pt modelId="{D2153936-9ACE-455E-BCD6-4132F14D1FF7}" type="parTrans" cxnId="{8FCE6B49-9DC4-4FBF-A3EF-0B6B77D5A4EA}">
      <dgm:prSet/>
      <dgm:spPr/>
      <dgm:t>
        <a:bodyPr/>
        <a:lstStyle/>
        <a:p>
          <a:endParaRPr lang="en-US"/>
        </a:p>
      </dgm:t>
    </dgm:pt>
    <dgm:pt modelId="{9F95E25A-F745-433A-92D7-76CC512A804D}" type="sibTrans" cxnId="{8FCE6B49-9DC4-4FBF-A3EF-0B6B77D5A4EA}">
      <dgm:prSet/>
      <dgm:spPr/>
      <dgm:t>
        <a:bodyPr/>
        <a:lstStyle/>
        <a:p>
          <a:endParaRPr lang="en-US"/>
        </a:p>
      </dgm:t>
    </dgm:pt>
    <dgm:pt modelId="{327212FE-FE1D-43CF-8100-FFD0D5B21655}">
      <dgm:prSet/>
      <dgm:spPr/>
      <dgm:t>
        <a:bodyPr/>
        <a:lstStyle/>
        <a:p>
          <a:r>
            <a:rPr lang="el-GR" dirty="0"/>
            <a:t>1 κρατώντας την στήλη </a:t>
          </a:r>
          <a:r>
            <a:rPr lang="en-US" dirty="0"/>
            <a:t>Route</a:t>
          </a:r>
        </a:p>
      </dgm:t>
    </dgm:pt>
    <dgm:pt modelId="{E2854639-4BD4-4F63-BC3E-646078C081F0}" type="parTrans" cxnId="{E5B2AE02-85A8-47FB-BA4C-FD0AEDBDDD33}">
      <dgm:prSet/>
      <dgm:spPr/>
      <dgm:t>
        <a:bodyPr/>
        <a:lstStyle/>
        <a:p>
          <a:endParaRPr lang="en-US"/>
        </a:p>
      </dgm:t>
    </dgm:pt>
    <dgm:pt modelId="{01466784-4B51-4271-9F20-D6D9B4CE5F77}" type="sibTrans" cxnId="{E5B2AE02-85A8-47FB-BA4C-FD0AEDBDDD33}">
      <dgm:prSet/>
      <dgm:spPr/>
      <dgm:t>
        <a:bodyPr/>
        <a:lstStyle/>
        <a:p>
          <a:endParaRPr lang="en-US"/>
        </a:p>
      </dgm:t>
    </dgm:pt>
    <dgm:pt modelId="{4C144A62-79C1-4318-A015-8F38B21EB1C8}">
      <dgm:prSet/>
      <dgm:spPr/>
      <dgm:t>
        <a:bodyPr/>
        <a:lstStyle/>
        <a:p>
          <a:r>
            <a:rPr lang="en-US" dirty="0"/>
            <a:t>1 </a:t>
          </a:r>
          <a:r>
            <a:rPr lang="el-GR" dirty="0"/>
            <a:t>χωρίς την στήλη </a:t>
          </a:r>
          <a:r>
            <a:rPr lang="en-US" dirty="0"/>
            <a:t>Route</a:t>
          </a:r>
        </a:p>
      </dgm:t>
    </dgm:pt>
    <dgm:pt modelId="{ED2B7A96-CDCC-40EA-B6FB-0496652826EA}" type="parTrans" cxnId="{05C28C0C-FE13-43FF-AF58-E243C430379C}">
      <dgm:prSet/>
      <dgm:spPr/>
      <dgm:t>
        <a:bodyPr/>
        <a:lstStyle/>
        <a:p>
          <a:endParaRPr lang="en-CY"/>
        </a:p>
      </dgm:t>
    </dgm:pt>
    <dgm:pt modelId="{893B8AF4-0005-40F4-89ED-620498FD52CE}" type="sibTrans" cxnId="{05C28C0C-FE13-43FF-AF58-E243C430379C}">
      <dgm:prSet/>
      <dgm:spPr/>
      <dgm:t>
        <a:bodyPr/>
        <a:lstStyle/>
        <a:p>
          <a:endParaRPr lang="en-CY"/>
        </a:p>
      </dgm:t>
    </dgm:pt>
    <dgm:pt modelId="{474F68E8-54A3-45EC-899B-CB0768052850}" type="pres">
      <dgm:prSet presAssocID="{0F2915DA-B801-4CF0-8EF6-D1D0216F506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04F87B-2DB5-4531-984D-9DDE0EBED2C9}" type="pres">
      <dgm:prSet presAssocID="{BDF2D868-AD3D-4CE5-AEC5-D5CE799E5379}" presName="hierRoot1" presStyleCnt="0"/>
      <dgm:spPr/>
    </dgm:pt>
    <dgm:pt modelId="{5AAEF9AA-5F09-4602-AE4D-2F39EC0B9B86}" type="pres">
      <dgm:prSet presAssocID="{BDF2D868-AD3D-4CE5-AEC5-D5CE799E5379}" presName="composite" presStyleCnt="0"/>
      <dgm:spPr/>
    </dgm:pt>
    <dgm:pt modelId="{7E607274-0559-45B6-9EB7-E505431CB4BE}" type="pres">
      <dgm:prSet presAssocID="{BDF2D868-AD3D-4CE5-AEC5-D5CE799E5379}" presName="background" presStyleLbl="node0" presStyleIdx="0" presStyleCnt="3"/>
      <dgm:spPr/>
    </dgm:pt>
    <dgm:pt modelId="{0567EA1F-CB1B-4656-A4F0-0E8975928E81}" type="pres">
      <dgm:prSet presAssocID="{BDF2D868-AD3D-4CE5-AEC5-D5CE799E5379}" presName="text" presStyleLbl="fgAcc0" presStyleIdx="0" presStyleCnt="3">
        <dgm:presLayoutVars>
          <dgm:chPref val="3"/>
        </dgm:presLayoutVars>
      </dgm:prSet>
      <dgm:spPr/>
    </dgm:pt>
    <dgm:pt modelId="{7342D47F-4E4B-49D3-97CD-56DB03F27C33}" type="pres">
      <dgm:prSet presAssocID="{BDF2D868-AD3D-4CE5-AEC5-D5CE799E5379}" presName="hierChild2" presStyleCnt="0"/>
      <dgm:spPr/>
    </dgm:pt>
    <dgm:pt modelId="{9E4EEEFA-67B4-47A6-8A1B-D61DAFF95628}" type="pres">
      <dgm:prSet presAssocID="{BA643529-88B8-4DEB-8900-2A65CB832ED7}" presName="hierRoot1" presStyleCnt="0"/>
      <dgm:spPr/>
    </dgm:pt>
    <dgm:pt modelId="{9354408E-4BAA-4329-9BEE-BF4C0C7406CE}" type="pres">
      <dgm:prSet presAssocID="{BA643529-88B8-4DEB-8900-2A65CB832ED7}" presName="composite" presStyleCnt="0"/>
      <dgm:spPr/>
    </dgm:pt>
    <dgm:pt modelId="{5E9E282C-36F9-43ED-A5EC-027F0340E54A}" type="pres">
      <dgm:prSet presAssocID="{BA643529-88B8-4DEB-8900-2A65CB832ED7}" presName="background" presStyleLbl="node0" presStyleIdx="1" presStyleCnt="3"/>
      <dgm:spPr/>
    </dgm:pt>
    <dgm:pt modelId="{C240FE78-39E1-451B-A1B0-D1C4F5EE75A0}" type="pres">
      <dgm:prSet presAssocID="{BA643529-88B8-4DEB-8900-2A65CB832ED7}" presName="text" presStyleLbl="fgAcc0" presStyleIdx="1" presStyleCnt="3">
        <dgm:presLayoutVars>
          <dgm:chPref val="3"/>
        </dgm:presLayoutVars>
      </dgm:prSet>
      <dgm:spPr/>
    </dgm:pt>
    <dgm:pt modelId="{73AF53DC-F951-4EAC-9C5B-5D1A511BCAAC}" type="pres">
      <dgm:prSet presAssocID="{BA643529-88B8-4DEB-8900-2A65CB832ED7}" presName="hierChild2" presStyleCnt="0"/>
      <dgm:spPr/>
    </dgm:pt>
    <dgm:pt modelId="{23E547A4-4F5F-4EB8-A073-A6EB58887745}" type="pres">
      <dgm:prSet presAssocID="{4303E89F-1FE1-4C5B-BEB9-EDD54A900538}" presName="hierRoot1" presStyleCnt="0"/>
      <dgm:spPr/>
    </dgm:pt>
    <dgm:pt modelId="{0E819782-62E4-4232-9CD8-3BEF7B5D1598}" type="pres">
      <dgm:prSet presAssocID="{4303E89F-1FE1-4C5B-BEB9-EDD54A900538}" presName="composite" presStyleCnt="0"/>
      <dgm:spPr/>
    </dgm:pt>
    <dgm:pt modelId="{DA0E02D1-B4F9-47C6-9E64-0D2B36F7D22B}" type="pres">
      <dgm:prSet presAssocID="{4303E89F-1FE1-4C5B-BEB9-EDD54A900538}" presName="background" presStyleLbl="node0" presStyleIdx="2" presStyleCnt="3"/>
      <dgm:spPr/>
    </dgm:pt>
    <dgm:pt modelId="{DB766C25-E28B-4EA2-AF25-48C0FEF56961}" type="pres">
      <dgm:prSet presAssocID="{4303E89F-1FE1-4C5B-BEB9-EDD54A900538}" presName="text" presStyleLbl="fgAcc0" presStyleIdx="2" presStyleCnt="3">
        <dgm:presLayoutVars>
          <dgm:chPref val="3"/>
        </dgm:presLayoutVars>
      </dgm:prSet>
      <dgm:spPr/>
    </dgm:pt>
    <dgm:pt modelId="{80A1E938-B6FA-4DD4-94C9-A462B5C57DA6}" type="pres">
      <dgm:prSet presAssocID="{4303E89F-1FE1-4C5B-BEB9-EDD54A900538}" presName="hierChild2" presStyleCnt="0"/>
      <dgm:spPr/>
    </dgm:pt>
    <dgm:pt modelId="{DD779CBC-012F-40E7-8CB4-28AFB1A2EA59}" type="pres">
      <dgm:prSet presAssocID="{ED2B7A96-CDCC-40EA-B6FB-0496652826EA}" presName="Name10" presStyleLbl="parChTrans1D2" presStyleIdx="0" presStyleCnt="2"/>
      <dgm:spPr/>
    </dgm:pt>
    <dgm:pt modelId="{819580B9-1CD0-4E09-9FEE-0AC5E3375D12}" type="pres">
      <dgm:prSet presAssocID="{4C144A62-79C1-4318-A015-8F38B21EB1C8}" presName="hierRoot2" presStyleCnt="0"/>
      <dgm:spPr/>
    </dgm:pt>
    <dgm:pt modelId="{DB4D66C6-ED93-4158-9F1B-35492C7EE5B1}" type="pres">
      <dgm:prSet presAssocID="{4C144A62-79C1-4318-A015-8F38B21EB1C8}" presName="composite2" presStyleCnt="0"/>
      <dgm:spPr/>
    </dgm:pt>
    <dgm:pt modelId="{22AD4896-B45C-4EA1-89F6-7A57DBEB34FA}" type="pres">
      <dgm:prSet presAssocID="{4C144A62-79C1-4318-A015-8F38B21EB1C8}" presName="background2" presStyleLbl="node2" presStyleIdx="0" presStyleCnt="2"/>
      <dgm:spPr/>
    </dgm:pt>
    <dgm:pt modelId="{071B78F7-72E2-43F0-A811-9BBC8D52FAD1}" type="pres">
      <dgm:prSet presAssocID="{4C144A62-79C1-4318-A015-8F38B21EB1C8}" presName="text2" presStyleLbl="fgAcc2" presStyleIdx="0" presStyleCnt="2">
        <dgm:presLayoutVars>
          <dgm:chPref val="3"/>
        </dgm:presLayoutVars>
      </dgm:prSet>
      <dgm:spPr/>
    </dgm:pt>
    <dgm:pt modelId="{F36E30D6-0EFF-48F2-9562-AEBFE698A0F1}" type="pres">
      <dgm:prSet presAssocID="{4C144A62-79C1-4318-A015-8F38B21EB1C8}" presName="hierChild3" presStyleCnt="0"/>
      <dgm:spPr/>
    </dgm:pt>
    <dgm:pt modelId="{050FA28B-67D3-4319-A746-8FF01334969D}" type="pres">
      <dgm:prSet presAssocID="{E2854639-4BD4-4F63-BC3E-646078C081F0}" presName="Name10" presStyleLbl="parChTrans1D2" presStyleIdx="1" presStyleCnt="2"/>
      <dgm:spPr/>
    </dgm:pt>
    <dgm:pt modelId="{86A5ED56-E100-447D-BC2B-5530BA1AD78F}" type="pres">
      <dgm:prSet presAssocID="{327212FE-FE1D-43CF-8100-FFD0D5B21655}" presName="hierRoot2" presStyleCnt="0"/>
      <dgm:spPr/>
    </dgm:pt>
    <dgm:pt modelId="{0BC19F43-9796-4126-937D-23D873406488}" type="pres">
      <dgm:prSet presAssocID="{327212FE-FE1D-43CF-8100-FFD0D5B21655}" presName="composite2" presStyleCnt="0"/>
      <dgm:spPr/>
    </dgm:pt>
    <dgm:pt modelId="{0272AA86-EA94-4942-B777-C49273743539}" type="pres">
      <dgm:prSet presAssocID="{327212FE-FE1D-43CF-8100-FFD0D5B21655}" presName="background2" presStyleLbl="node2" presStyleIdx="1" presStyleCnt="2"/>
      <dgm:spPr/>
    </dgm:pt>
    <dgm:pt modelId="{5489EB39-6E5F-4254-B186-C7CF67140FE4}" type="pres">
      <dgm:prSet presAssocID="{327212FE-FE1D-43CF-8100-FFD0D5B21655}" presName="text2" presStyleLbl="fgAcc2" presStyleIdx="1" presStyleCnt="2">
        <dgm:presLayoutVars>
          <dgm:chPref val="3"/>
        </dgm:presLayoutVars>
      </dgm:prSet>
      <dgm:spPr/>
    </dgm:pt>
    <dgm:pt modelId="{F06459B1-D337-40F9-9643-6972939093C2}" type="pres">
      <dgm:prSet presAssocID="{327212FE-FE1D-43CF-8100-FFD0D5B21655}" presName="hierChild3" presStyleCnt="0"/>
      <dgm:spPr/>
    </dgm:pt>
  </dgm:ptLst>
  <dgm:cxnLst>
    <dgm:cxn modelId="{E5B2AE02-85A8-47FB-BA4C-FD0AEDBDDD33}" srcId="{4303E89F-1FE1-4C5B-BEB9-EDD54A900538}" destId="{327212FE-FE1D-43CF-8100-FFD0D5B21655}" srcOrd="1" destOrd="0" parTransId="{E2854639-4BD4-4F63-BC3E-646078C081F0}" sibTransId="{01466784-4B51-4271-9F20-D6D9B4CE5F77}"/>
    <dgm:cxn modelId="{05C28C0C-FE13-43FF-AF58-E243C430379C}" srcId="{4303E89F-1FE1-4C5B-BEB9-EDD54A900538}" destId="{4C144A62-79C1-4318-A015-8F38B21EB1C8}" srcOrd="0" destOrd="0" parTransId="{ED2B7A96-CDCC-40EA-B6FB-0496652826EA}" sibTransId="{893B8AF4-0005-40F4-89ED-620498FD52CE}"/>
    <dgm:cxn modelId="{8B4F8F2F-344F-43E7-9C5E-024F36F48CB4}" type="presOf" srcId="{4C144A62-79C1-4318-A015-8F38B21EB1C8}" destId="{071B78F7-72E2-43F0-A811-9BBC8D52FAD1}" srcOrd="0" destOrd="0" presId="urn:microsoft.com/office/officeart/2005/8/layout/hierarchy1"/>
    <dgm:cxn modelId="{00632E42-0AD7-4BCA-B9A5-EEA06D02C918}" type="presOf" srcId="{327212FE-FE1D-43CF-8100-FFD0D5B21655}" destId="{5489EB39-6E5F-4254-B186-C7CF67140FE4}" srcOrd="0" destOrd="0" presId="urn:microsoft.com/office/officeart/2005/8/layout/hierarchy1"/>
    <dgm:cxn modelId="{8FCE6B49-9DC4-4FBF-A3EF-0B6B77D5A4EA}" srcId="{0F2915DA-B801-4CF0-8EF6-D1D0216F5060}" destId="{4303E89F-1FE1-4C5B-BEB9-EDD54A900538}" srcOrd="2" destOrd="0" parTransId="{D2153936-9ACE-455E-BCD6-4132F14D1FF7}" sibTransId="{9F95E25A-F745-433A-92D7-76CC512A804D}"/>
    <dgm:cxn modelId="{FEE15A4E-4F2E-4C37-9664-DAFD46C365B1}" type="presOf" srcId="{E2854639-4BD4-4F63-BC3E-646078C081F0}" destId="{050FA28B-67D3-4319-A746-8FF01334969D}" srcOrd="0" destOrd="0" presId="urn:microsoft.com/office/officeart/2005/8/layout/hierarchy1"/>
    <dgm:cxn modelId="{923A4557-3435-4616-B718-6CF08BD94A78}" type="presOf" srcId="{ED2B7A96-CDCC-40EA-B6FB-0496652826EA}" destId="{DD779CBC-012F-40E7-8CB4-28AFB1A2EA59}" srcOrd="0" destOrd="0" presId="urn:microsoft.com/office/officeart/2005/8/layout/hierarchy1"/>
    <dgm:cxn modelId="{FBF98F8D-E283-4995-9FCF-E311195909CC}" type="presOf" srcId="{BA643529-88B8-4DEB-8900-2A65CB832ED7}" destId="{C240FE78-39E1-451B-A1B0-D1C4F5EE75A0}" srcOrd="0" destOrd="0" presId="urn:microsoft.com/office/officeart/2005/8/layout/hierarchy1"/>
    <dgm:cxn modelId="{745CCA99-382B-41E6-BF73-86405AC65806}" type="presOf" srcId="{BDF2D868-AD3D-4CE5-AEC5-D5CE799E5379}" destId="{0567EA1F-CB1B-4656-A4F0-0E8975928E81}" srcOrd="0" destOrd="0" presId="urn:microsoft.com/office/officeart/2005/8/layout/hierarchy1"/>
    <dgm:cxn modelId="{623FEAB6-0804-4674-91EB-94D05F3DBE11}" srcId="{0F2915DA-B801-4CF0-8EF6-D1D0216F5060}" destId="{BA643529-88B8-4DEB-8900-2A65CB832ED7}" srcOrd="1" destOrd="0" parTransId="{4B493ACB-605D-4015-A33B-3C93EAFF6D3C}" sibTransId="{6F1BCB24-2905-4D19-82D8-9FC376F44B46}"/>
    <dgm:cxn modelId="{0030FCDD-C9BE-4E9E-9200-D3BF1FBF8FB5}" type="presOf" srcId="{4303E89F-1FE1-4C5B-BEB9-EDD54A900538}" destId="{DB766C25-E28B-4EA2-AF25-48C0FEF56961}" srcOrd="0" destOrd="0" presId="urn:microsoft.com/office/officeart/2005/8/layout/hierarchy1"/>
    <dgm:cxn modelId="{AE570AEA-1B65-4937-B941-8AA791C7BB9A}" type="presOf" srcId="{0F2915DA-B801-4CF0-8EF6-D1D0216F5060}" destId="{474F68E8-54A3-45EC-899B-CB0768052850}" srcOrd="0" destOrd="0" presId="urn:microsoft.com/office/officeart/2005/8/layout/hierarchy1"/>
    <dgm:cxn modelId="{32453EF8-D9DE-48F7-8A3E-67E22915EE30}" srcId="{0F2915DA-B801-4CF0-8EF6-D1D0216F5060}" destId="{BDF2D868-AD3D-4CE5-AEC5-D5CE799E5379}" srcOrd="0" destOrd="0" parTransId="{C382E821-D50C-4FF9-981A-6DB0D2B6A36D}" sibTransId="{EB770A51-7EDB-4C46-A602-A7660991C7DA}"/>
    <dgm:cxn modelId="{3768209C-8C0F-40D0-A578-6357CB6A9D47}" type="presParOf" srcId="{474F68E8-54A3-45EC-899B-CB0768052850}" destId="{F804F87B-2DB5-4531-984D-9DDE0EBED2C9}" srcOrd="0" destOrd="0" presId="urn:microsoft.com/office/officeart/2005/8/layout/hierarchy1"/>
    <dgm:cxn modelId="{203E6010-EE70-4AC8-AA35-525813D7318F}" type="presParOf" srcId="{F804F87B-2DB5-4531-984D-9DDE0EBED2C9}" destId="{5AAEF9AA-5F09-4602-AE4D-2F39EC0B9B86}" srcOrd="0" destOrd="0" presId="urn:microsoft.com/office/officeart/2005/8/layout/hierarchy1"/>
    <dgm:cxn modelId="{8345BB3A-AE6F-447A-8AC8-B847F587B2C5}" type="presParOf" srcId="{5AAEF9AA-5F09-4602-AE4D-2F39EC0B9B86}" destId="{7E607274-0559-45B6-9EB7-E505431CB4BE}" srcOrd="0" destOrd="0" presId="urn:microsoft.com/office/officeart/2005/8/layout/hierarchy1"/>
    <dgm:cxn modelId="{6441766A-BD73-4CB7-8085-9D9999BE19EF}" type="presParOf" srcId="{5AAEF9AA-5F09-4602-AE4D-2F39EC0B9B86}" destId="{0567EA1F-CB1B-4656-A4F0-0E8975928E81}" srcOrd="1" destOrd="0" presId="urn:microsoft.com/office/officeart/2005/8/layout/hierarchy1"/>
    <dgm:cxn modelId="{D69E1A20-CBE7-4E54-81C4-472431D98609}" type="presParOf" srcId="{F804F87B-2DB5-4531-984D-9DDE0EBED2C9}" destId="{7342D47F-4E4B-49D3-97CD-56DB03F27C33}" srcOrd="1" destOrd="0" presId="urn:microsoft.com/office/officeart/2005/8/layout/hierarchy1"/>
    <dgm:cxn modelId="{2ED5AE36-067E-4B9D-B635-F6090013BCE8}" type="presParOf" srcId="{474F68E8-54A3-45EC-899B-CB0768052850}" destId="{9E4EEEFA-67B4-47A6-8A1B-D61DAFF95628}" srcOrd="1" destOrd="0" presId="urn:microsoft.com/office/officeart/2005/8/layout/hierarchy1"/>
    <dgm:cxn modelId="{EB71E871-76A4-415C-BD13-01647DBDB1C4}" type="presParOf" srcId="{9E4EEEFA-67B4-47A6-8A1B-D61DAFF95628}" destId="{9354408E-4BAA-4329-9BEE-BF4C0C7406CE}" srcOrd="0" destOrd="0" presId="urn:microsoft.com/office/officeart/2005/8/layout/hierarchy1"/>
    <dgm:cxn modelId="{2136AF32-9609-4119-A20E-4C4C0ABFBE4A}" type="presParOf" srcId="{9354408E-4BAA-4329-9BEE-BF4C0C7406CE}" destId="{5E9E282C-36F9-43ED-A5EC-027F0340E54A}" srcOrd="0" destOrd="0" presId="urn:microsoft.com/office/officeart/2005/8/layout/hierarchy1"/>
    <dgm:cxn modelId="{67FCD69C-A72F-4E4D-B612-0BC11B79CA3A}" type="presParOf" srcId="{9354408E-4BAA-4329-9BEE-BF4C0C7406CE}" destId="{C240FE78-39E1-451B-A1B0-D1C4F5EE75A0}" srcOrd="1" destOrd="0" presId="urn:microsoft.com/office/officeart/2005/8/layout/hierarchy1"/>
    <dgm:cxn modelId="{4430FCF8-7A85-4C93-A499-095D943E8B56}" type="presParOf" srcId="{9E4EEEFA-67B4-47A6-8A1B-D61DAFF95628}" destId="{73AF53DC-F951-4EAC-9C5B-5D1A511BCAAC}" srcOrd="1" destOrd="0" presId="urn:microsoft.com/office/officeart/2005/8/layout/hierarchy1"/>
    <dgm:cxn modelId="{903DBDB9-F789-442E-90D8-FD928E39F6AE}" type="presParOf" srcId="{474F68E8-54A3-45EC-899B-CB0768052850}" destId="{23E547A4-4F5F-4EB8-A073-A6EB58887745}" srcOrd="2" destOrd="0" presId="urn:microsoft.com/office/officeart/2005/8/layout/hierarchy1"/>
    <dgm:cxn modelId="{7E9D9482-70D8-4023-A38E-95866F247378}" type="presParOf" srcId="{23E547A4-4F5F-4EB8-A073-A6EB58887745}" destId="{0E819782-62E4-4232-9CD8-3BEF7B5D1598}" srcOrd="0" destOrd="0" presId="urn:microsoft.com/office/officeart/2005/8/layout/hierarchy1"/>
    <dgm:cxn modelId="{9CB1940F-7382-4DB0-B2D8-F7AEAEF1DCCC}" type="presParOf" srcId="{0E819782-62E4-4232-9CD8-3BEF7B5D1598}" destId="{DA0E02D1-B4F9-47C6-9E64-0D2B36F7D22B}" srcOrd="0" destOrd="0" presId="urn:microsoft.com/office/officeart/2005/8/layout/hierarchy1"/>
    <dgm:cxn modelId="{D8DC9341-342D-422C-B657-B19FF67D0F3D}" type="presParOf" srcId="{0E819782-62E4-4232-9CD8-3BEF7B5D1598}" destId="{DB766C25-E28B-4EA2-AF25-48C0FEF56961}" srcOrd="1" destOrd="0" presId="urn:microsoft.com/office/officeart/2005/8/layout/hierarchy1"/>
    <dgm:cxn modelId="{9A16A5A1-49C3-4786-82FD-B0E41D40D6B3}" type="presParOf" srcId="{23E547A4-4F5F-4EB8-A073-A6EB58887745}" destId="{80A1E938-B6FA-4DD4-94C9-A462B5C57DA6}" srcOrd="1" destOrd="0" presId="urn:microsoft.com/office/officeart/2005/8/layout/hierarchy1"/>
    <dgm:cxn modelId="{4B4E7741-F7E1-4D01-ADD1-25C3FC1246B6}" type="presParOf" srcId="{80A1E938-B6FA-4DD4-94C9-A462B5C57DA6}" destId="{DD779CBC-012F-40E7-8CB4-28AFB1A2EA59}" srcOrd="0" destOrd="0" presId="urn:microsoft.com/office/officeart/2005/8/layout/hierarchy1"/>
    <dgm:cxn modelId="{7D86A2E6-3D13-439B-9867-8C92716516B1}" type="presParOf" srcId="{80A1E938-B6FA-4DD4-94C9-A462B5C57DA6}" destId="{819580B9-1CD0-4E09-9FEE-0AC5E3375D12}" srcOrd="1" destOrd="0" presId="urn:microsoft.com/office/officeart/2005/8/layout/hierarchy1"/>
    <dgm:cxn modelId="{23FB9152-3329-42D0-B1B0-A139AB52E0D0}" type="presParOf" srcId="{819580B9-1CD0-4E09-9FEE-0AC5E3375D12}" destId="{DB4D66C6-ED93-4158-9F1B-35492C7EE5B1}" srcOrd="0" destOrd="0" presId="urn:microsoft.com/office/officeart/2005/8/layout/hierarchy1"/>
    <dgm:cxn modelId="{1A6673D9-11DC-4F2F-AE99-2407F5274BED}" type="presParOf" srcId="{DB4D66C6-ED93-4158-9F1B-35492C7EE5B1}" destId="{22AD4896-B45C-4EA1-89F6-7A57DBEB34FA}" srcOrd="0" destOrd="0" presId="urn:microsoft.com/office/officeart/2005/8/layout/hierarchy1"/>
    <dgm:cxn modelId="{A2B6CA84-ADB4-4A4F-B012-0F41273F7229}" type="presParOf" srcId="{DB4D66C6-ED93-4158-9F1B-35492C7EE5B1}" destId="{071B78F7-72E2-43F0-A811-9BBC8D52FAD1}" srcOrd="1" destOrd="0" presId="urn:microsoft.com/office/officeart/2005/8/layout/hierarchy1"/>
    <dgm:cxn modelId="{7FE318CE-7D75-43B9-92BA-2149383E0A10}" type="presParOf" srcId="{819580B9-1CD0-4E09-9FEE-0AC5E3375D12}" destId="{F36E30D6-0EFF-48F2-9562-AEBFE698A0F1}" srcOrd="1" destOrd="0" presId="urn:microsoft.com/office/officeart/2005/8/layout/hierarchy1"/>
    <dgm:cxn modelId="{16522A86-DE64-4715-995A-7D13FAF2AFF3}" type="presParOf" srcId="{80A1E938-B6FA-4DD4-94C9-A462B5C57DA6}" destId="{050FA28B-67D3-4319-A746-8FF01334969D}" srcOrd="2" destOrd="0" presId="urn:microsoft.com/office/officeart/2005/8/layout/hierarchy1"/>
    <dgm:cxn modelId="{289D42A3-75A1-4918-9D4F-72C851E19173}" type="presParOf" srcId="{80A1E938-B6FA-4DD4-94C9-A462B5C57DA6}" destId="{86A5ED56-E100-447D-BC2B-5530BA1AD78F}" srcOrd="3" destOrd="0" presId="urn:microsoft.com/office/officeart/2005/8/layout/hierarchy1"/>
    <dgm:cxn modelId="{6F5304FC-84EA-4B5E-96F8-922484E10CCF}" type="presParOf" srcId="{86A5ED56-E100-447D-BC2B-5530BA1AD78F}" destId="{0BC19F43-9796-4126-937D-23D873406488}" srcOrd="0" destOrd="0" presId="urn:microsoft.com/office/officeart/2005/8/layout/hierarchy1"/>
    <dgm:cxn modelId="{6988F5DD-2E30-4E4B-A772-79775256F8E3}" type="presParOf" srcId="{0BC19F43-9796-4126-937D-23D873406488}" destId="{0272AA86-EA94-4942-B777-C49273743539}" srcOrd="0" destOrd="0" presId="urn:microsoft.com/office/officeart/2005/8/layout/hierarchy1"/>
    <dgm:cxn modelId="{D3D09312-17EB-4D3E-8E5D-EFDF8012E4CB}" type="presParOf" srcId="{0BC19F43-9796-4126-937D-23D873406488}" destId="{5489EB39-6E5F-4254-B186-C7CF67140FE4}" srcOrd="1" destOrd="0" presId="urn:microsoft.com/office/officeart/2005/8/layout/hierarchy1"/>
    <dgm:cxn modelId="{B502CA71-F259-4F72-947D-B96EDD312113}" type="presParOf" srcId="{86A5ED56-E100-447D-BC2B-5530BA1AD78F}" destId="{F06459B1-D337-40F9-9643-6972939093C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A21F5-6BE9-449B-8839-4A4FE89F17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7957FA7-FF3D-4039-B4A7-18DD20285F7F}">
      <dgm:prSet/>
      <dgm:spPr/>
      <dgm:t>
        <a:bodyPr/>
        <a:lstStyle/>
        <a:p>
          <a:pPr>
            <a:defRPr cap="all"/>
          </a:pPr>
          <a:r>
            <a:rPr lang="en-US"/>
            <a:t>Airline</a:t>
          </a:r>
        </a:p>
      </dgm:t>
    </dgm:pt>
    <dgm:pt modelId="{C92B9A00-2D10-422E-99E9-D2F7AA5A90C6}" type="parTrans" cxnId="{6B568FD7-B558-4938-BCC0-28ABB3FB16B3}">
      <dgm:prSet/>
      <dgm:spPr/>
      <dgm:t>
        <a:bodyPr/>
        <a:lstStyle/>
        <a:p>
          <a:endParaRPr lang="en-US"/>
        </a:p>
      </dgm:t>
    </dgm:pt>
    <dgm:pt modelId="{2DEC18AF-8D9D-4435-93DE-00594765A290}" type="sibTrans" cxnId="{6B568FD7-B558-4938-BCC0-28ABB3FB16B3}">
      <dgm:prSet/>
      <dgm:spPr/>
      <dgm:t>
        <a:bodyPr/>
        <a:lstStyle/>
        <a:p>
          <a:endParaRPr lang="en-US"/>
        </a:p>
      </dgm:t>
    </dgm:pt>
    <dgm:pt modelId="{DE1F160D-1D83-4A73-B10B-7B0E036984EA}">
      <dgm:prSet/>
      <dgm:spPr/>
      <dgm:t>
        <a:bodyPr/>
        <a:lstStyle/>
        <a:p>
          <a:pPr>
            <a:defRPr cap="all"/>
          </a:pPr>
          <a:r>
            <a:rPr lang="en-US"/>
            <a:t>Dep</a:t>
          </a:r>
          <a:r>
            <a:rPr lang="el-GR"/>
            <a:t> </a:t>
          </a:r>
          <a:r>
            <a:rPr lang="en-US"/>
            <a:t>Time</a:t>
          </a:r>
        </a:p>
      </dgm:t>
    </dgm:pt>
    <dgm:pt modelId="{CFB55408-8582-4A7A-AB72-4D3E258BB929}" type="parTrans" cxnId="{9473D42F-64C3-4AED-B590-44F13B8CCB29}">
      <dgm:prSet/>
      <dgm:spPr/>
      <dgm:t>
        <a:bodyPr/>
        <a:lstStyle/>
        <a:p>
          <a:endParaRPr lang="en-US"/>
        </a:p>
      </dgm:t>
    </dgm:pt>
    <dgm:pt modelId="{0787C8E4-4420-49F3-BFA8-85051CFCC028}" type="sibTrans" cxnId="{9473D42F-64C3-4AED-B590-44F13B8CCB29}">
      <dgm:prSet/>
      <dgm:spPr/>
      <dgm:t>
        <a:bodyPr/>
        <a:lstStyle/>
        <a:p>
          <a:endParaRPr lang="en-US"/>
        </a:p>
      </dgm:t>
    </dgm:pt>
    <dgm:pt modelId="{CC33D895-21D4-4DD4-9544-C5AB7A7AEA73}">
      <dgm:prSet/>
      <dgm:spPr/>
      <dgm:t>
        <a:bodyPr/>
        <a:lstStyle/>
        <a:p>
          <a:pPr>
            <a:defRPr cap="all"/>
          </a:pPr>
          <a:r>
            <a:rPr lang="en-US"/>
            <a:t>Date of journey</a:t>
          </a:r>
        </a:p>
      </dgm:t>
    </dgm:pt>
    <dgm:pt modelId="{E6CE259A-1510-42B1-9FEB-6726AC33B037}" type="parTrans" cxnId="{4BBA5984-88F2-4539-A69E-D28036DAA776}">
      <dgm:prSet/>
      <dgm:spPr/>
      <dgm:t>
        <a:bodyPr/>
        <a:lstStyle/>
        <a:p>
          <a:endParaRPr lang="en-US"/>
        </a:p>
      </dgm:t>
    </dgm:pt>
    <dgm:pt modelId="{FC474E74-7C25-4EA6-857B-95151EF4D428}" type="sibTrans" cxnId="{4BBA5984-88F2-4539-A69E-D28036DAA776}">
      <dgm:prSet/>
      <dgm:spPr/>
      <dgm:t>
        <a:bodyPr/>
        <a:lstStyle/>
        <a:p>
          <a:endParaRPr lang="en-US"/>
        </a:p>
      </dgm:t>
    </dgm:pt>
    <dgm:pt modelId="{02135514-550C-4149-A322-B1C05A99CF5F}">
      <dgm:prSet/>
      <dgm:spPr/>
      <dgm:t>
        <a:bodyPr/>
        <a:lstStyle/>
        <a:p>
          <a:pPr>
            <a:defRPr cap="all"/>
          </a:pPr>
          <a:r>
            <a:rPr lang="en-US"/>
            <a:t>Source </a:t>
          </a:r>
          <a:r>
            <a:rPr lang="el-GR"/>
            <a:t>και</a:t>
          </a:r>
          <a:r>
            <a:rPr lang="en-US"/>
            <a:t> Destination</a:t>
          </a:r>
        </a:p>
      </dgm:t>
    </dgm:pt>
    <dgm:pt modelId="{6B9CAF39-4213-4E25-8331-90299A8EB7B7}" type="parTrans" cxnId="{4664D817-86B1-45AA-A27C-01B4134EAD40}">
      <dgm:prSet/>
      <dgm:spPr/>
      <dgm:t>
        <a:bodyPr/>
        <a:lstStyle/>
        <a:p>
          <a:endParaRPr lang="en-US"/>
        </a:p>
      </dgm:t>
    </dgm:pt>
    <dgm:pt modelId="{C333F2AB-E2E7-4A88-9089-536D98E57B40}" type="sibTrans" cxnId="{4664D817-86B1-45AA-A27C-01B4134EAD40}">
      <dgm:prSet/>
      <dgm:spPr/>
      <dgm:t>
        <a:bodyPr/>
        <a:lstStyle/>
        <a:p>
          <a:endParaRPr lang="en-US"/>
        </a:p>
      </dgm:t>
    </dgm:pt>
    <dgm:pt modelId="{CFE09A3D-2120-4B74-923A-07245FC782AD}">
      <dgm:prSet/>
      <dgm:spPr/>
      <dgm:t>
        <a:bodyPr/>
        <a:lstStyle/>
        <a:p>
          <a:pPr>
            <a:defRPr cap="all"/>
          </a:pPr>
          <a:r>
            <a:rPr lang="en-US"/>
            <a:t>Duration</a:t>
          </a:r>
        </a:p>
      </dgm:t>
    </dgm:pt>
    <dgm:pt modelId="{BC0E6909-9EDE-4050-81F9-C52D68EF7A82}" type="parTrans" cxnId="{745676F1-57E2-4132-A330-A84970B12433}">
      <dgm:prSet/>
      <dgm:spPr/>
      <dgm:t>
        <a:bodyPr/>
        <a:lstStyle/>
        <a:p>
          <a:endParaRPr lang="en-US"/>
        </a:p>
      </dgm:t>
    </dgm:pt>
    <dgm:pt modelId="{999FF665-1EB4-4B1C-9988-87B145B76763}" type="sibTrans" cxnId="{745676F1-57E2-4132-A330-A84970B12433}">
      <dgm:prSet/>
      <dgm:spPr/>
      <dgm:t>
        <a:bodyPr/>
        <a:lstStyle/>
        <a:p>
          <a:endParaRPr lang="en-US"/>
        </a:p>
      </dgm:t>
    </dgm:pt>
    <dgm:pt modelId="{F7FE96F8-2009-4529-9383-16B3453A6087}">
      <dgm:prSet/>
      <dgm:spPr/>
      <dgm:t>
        <a:bodyPr/>
        <a:lstStyle/>
        <a:p>
          <a:pPr>
            <a:defRPr cap="all"/>
          </a:pPr>
          <a:r>
            <a:rPr lang="en-US"/>
            <a:t>Total stops</a:t>
          </a:r>
        </a:p>
      </dgm:t>
    </dgm:pt>
    <dgm:pt modelId="{6D4FB1E6-FDB4-4681-BF01-522D325B1166}" type="parTrans" cxnId="{51D83B5D-50CC-488D-97ED-015299E5CDCC}">
      <dgm:prSet/>
      <dgm:spPr/>
      <dgm:t>
        <a:bodyPr/>
        <a:lstStyle/>
        <a:p>
          <a:endParaRPr lang="en-US"/>
        </a:p>
      </dgm:t>
    </dgm:pt>
    <dgm:pt modelId="{8BBF7F0E-7AEE-4770-8AAE-527AB2CF8EF9}" type="sibTrans" cxnId="{51D83B5D-50CC-488D-97ED-015299E5CDCC}">
      <dgm:prSet/>
      <dgm:spPr/>
      <dgm:t>
        <a:bodyPr/>
        <a:lstStyle/>
        <a:p>
          <a:endParaRPr lang="en-US"/>
        </a:p>
      </dgm:t>
    </dgm:pt>
    <dgm:pt modelId="{462AE1B6-1B76-4E50-945E-82DB0CDA65F0}">
      <dgm:prSet/>
      <dgm:spPr/>
      <dgm:t>
        <a:bodyPr/>
        <a:lstStyle/>
        <a:p>
          <a:pPr>
            <a:defRPr cap="all"/>
          </a:pPr>
          <a:r>
            <a:rPr lang="en-US"/>
            <a:t>Additional Info</a:t>
          </a:r>
        </a:p>
      </dgm:t>
    </dgm:pt>
    <dgm:pt modelId="{2A258337-6893-457B-9E46-B762A0FE74E5}" type="parTrans" cxnId="{6EF10D9D-112D-4725-8114-964A94D603DF}">
      <dgm:prSet/>
      <dgm:spPr/>
      <dgm:t>
        <a:bodyPr/>
        <a:lstStyle/>
        <a:p>
          <a:endParaRPr lang="en-US"/>
        </a:p>
      </dgm:t>
    </dgm:pt>
    <dgm:pt modelId="{2390551F-BE9D-44B4-9873-DAA3E7A67A5F}" type="sibTrans" cxnId="{6EF10D9D-112D-4725-8114-964A94D603DF}">
      <dgm:prSet/>
      <dgm:spPr/>
      <dgm:t>
        <a:bodyPr/>
        <a:lstStyle/>
        <a:p>
          <a:endParaRPr lang="en-US"/>
        </a:p>
      </dgm:t>
    </dgm:pt>
    <dgm:pt modelId="{56EDEE26-04FF-47D1-B617-DF62EA0EA166}">
      <dgm:prSet/>
      <dgm:spPr/>
      <dgm:t>
        <a:bodyPr/>
        <a:lstStyle/>
        <a:p>
          <a:pPr>
            <a:defRPr cap="all"/>
          </a:pPr>
          <a:r>
            <a:rPr lang="en-US"/>
            <a:t>Route</a:t>
          </a:r>
        </a:p>
      </dgm:t>
    </dgm:pt>
    <dgm:pt modelId="{D37D9706-FBC2-4241-B679-F1A41001D919}" type="parTrans" cxnId="{F4CA91ED-3640-4D55-AB91-79464FEBCDFE}">
      <dgm:prSet/>
      <dgm:spPr/>
      <dgm:t>
        <a:bodyPr/>
        <a:lstStyle/>
        <a:p>
          <a:endParaRPr lang="en-US"/>
        </a:p>
      </dgm:t>
    </dgm:pt>
    <dgm:pt modelId="{D7CE7BFC-55FD-4054-A4EA-3428A8679A49}" type="sibTrans" cxnId="{F4CA91ED-3640-4D55-AB91-79464FEBCDFE}">
      <dgm:prSet/>
      <dgm:spPr/>
      <dgm:t>
        <a:bodyPr/>
        <a:lstStyle/>
        <a:p>
          <a:endParaRPr lang="en-US"/>
        </a:p>
      </dgm:t>
    </dgm:pt>
    <dgm:pt modelId="{8FF5F13E-6323-40E7-8801-C984CC36A90B}" type="pres">
      <dgm:prSet presAssocID="{177A21F5-6BE9-449B-8839-4A4FE89F17C3}" presName="root" presStyleCnt="0">
        <dgm:presLayoutVars>
          <dgm:dir/>
          <dgm:resizeHandles val="exact"/>
        </dgm:presLayoutVars>
      </dgm:prSet>
      <dgm:spPr/>
    </dgm:pt>
    <dgm:pt modelId="{305D4DD9-5284-4235-8E1B-D0EDFE9BC67B}" type="pres">
      <dgm:prSet presAssocID="{57957FA7-FF3D-4039-B4A7-18DD20285F7F}" presName="compNode" presStyleCnt="0"/>
      <dgm:spPr/>
    </dgm:pt>
    <dgm:pt modelId="{41DE8077-E3A5-4471-9B90-ADCAC596D5C0}" type="pres">
      <dgm:prSet presAssocID="{57957FA7-FF3D-4039-B4A7-18DD20285F7F}" presName="iconBgRect" presStyleLbl="bgShp" presStyleIdx="0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DE4EF1AF-9B63-4C35-B00A-F91E90CCD6DC}" type="pres">
      <dgm:prSet presAssocID="{57957FA7-FF3D-4039-B4A7-18DD20285F7F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51482CF9-1F0A-4324-8ABE-9977FD6D4DA6}" type="pres">
      <dgm:prSet presAssocID="{57957FA7-FF3D-4039-B4A7-18DD20285F7F}" presName="spaceRect" presStyleCnt="0"/>
      <dgm:spPr/>
    </dgm:pt>
    <dgm:pt modelId="{0152300B-7E21-4026-8BD1-73C985CDAB7E}" type="pres">
      <dgm:prSet presAssocID="{57957FA7-FF3D-4039-B4A7-18DD20285F7F}" presName="textRect" presStyleLbl="revTx" presStyleIdx="0" presStyleCnt="8">
        <dgm:presLayoutVars>
          <dgm:chMax val="1"/>
          <dgm:chPref val="1"/>
        </dgm:presLayoutVars>
      </dgm:prSet>
      <dgm:spPr/>
    </dgm:pt>
    <dgm:pt modelId="{863A7834-0FD6-46C9-AB92-C728BCA21D5D}" type="pres">
      <dgm:prSet presAssocID="{2DEC18AF-8D9D-4435-93DE-00594765A290}" presName="sibTrans" presStyleCnt="0"/>
      <dgm:spPr/>
    </dgm:pt>
    <dgm:pt modelId="{5D9357EB-AD42-4E3E-AA4D-4C34293FDF2B}" type="pres">
      <dgm:prSet presAssocID="{DE1F160D-1D83-4A73-B10B-7B0E036984EA}" presName="compNode" presStyleCnt="0"/>
      <dgm:spPr/>
    </dgm:pt>
    <dgm:pt modelId="{8B114A18-C423-442D-894F-57AF967AB446}" type="pres">
      <dgm:prSet presAssocID="{DE1F160D-1D83-4A73-B10B-7B0E036984EA}" presName="iconBgRect" presStyleLbl="bgShp" presStyleIdx="1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9C69D11B-32E6-4468-B5EF-72F131A7DFE0}" type="pres">
      <dgm:prSet presAssocID="{DE1F160D-1D83-4A73-B10B-7B0E036984E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FB1F068-8D80-41DB-B202-B28C3C7150D1}" type="pres">
      <dgm:prSet presAssocID="{DE1F160D-1D83-4A73-B10B-7B0E036984EA}" presName="spaceRect" presStyleCnt="0"/>
      <dgm:spPr/>
    </dgm:pt>
    <dgm:pt modelId="{C3C3353C-45C4-438C-8F9C-355785A6BA9C}" type="pres">
      <dgm:prSet presAssocID="{DE1F160D-1D83-4A73-B10B-7B0E036984EA}" presName="textRect" presStyleLbl="revTx" presStyleIdx="1" presStyleCnt="8">
        <dgm:presLayoutVars>
          <dgm:chMax val="1"/>
          <dgm:chPref val="1"/>
        </dgm:presLayoutVars>
      </dgm:prSet>
      <dgm:spPr/>
    </dgm:pt>
    <dgm:pt modelId="{95B065A2-485A-441D-9CC1-0DE3045F483D}" type="pres">
      <dgm:prSet presAssocID="{0787C8E4-4420-49F3-BFA8-85051CFCC028}" presName="sibTrans" presStyleCnt="0"/>
      <dgm:spPr/>
    </dgm:pt>
    <dgm:pt modelId="{2FB23313-3BA7-4D84-A401-CE4D92E63985}" type="pres">
      <dgm:prSet presAssocID="{CC33D895-21D4-4DD4-9544-C5AB7A7AEA73}" presName="compNode" presStyleCnt="0"/>
      <dgm:spPr/>
    </dgm:pt>
    <dgm:pt modelId="{29E280F0-DC48-400B-8343-A33723B8B130}" type="pres">
      <dgm:prSet presAssocID="{CC33D895-21D4-4DD4-9544-C5AB7A7AEA73}" presName="iconBgRect" presStyleLbl="bgShp" presStyleIdx="2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4376962C-C9EF-44AE-A9F9-1CD471B20F98}" type="pres">
      <dgm:prSet presAssocID="{CC33D895-21D4-4DD4-9544-C5AB7A7AEA73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12259DAC-9251-4AA8-8CCF-6FB8028DB6DC}" type="pres">
      <dgm:prSet presAssocID="{CC33D895-21D4-4DD4-9544-C5AB7A7AEA73}" presName="spaceRect" presStyleCnt="0"/>
      <dgm:spPr/>
    </dgm:pt>
    <dgm:pt modelId="{9BB60CE6-BC19-42A7-B76E-AAD775E0C116}" type="pres">
      <dgm:prSet presAssocID="{CC33D895-21D4-4DD4-9544-C5AB7A7AEA73}" presName="textRect" presStyleLbl="revTx" presStyleIdx="2" presStyleCnt="8">
        <dgm:presLayoutVars>
          <dgm:chMax val="1"/>
          <dgm:chPref val="1"/>
        </dgm:presLayoutVars>
      </dgm:prSet>
      <dgm:spPr/>
    </dgm:pt>
    <dgm:pt modelId="{FFB8D273-830D-450B-9D96-695001318852}" type="pres">
      <dgm:prSet presAssocID="{FC474E74-7C25-4EA6-857B-95151EF4D428}" presName="sibTrans" presStyleCnt="0"/>
      <dgm:spPr/>
    </dgm:pt>
    <dgm:pt modelId="{5CDF65CF-F3B7-47CF-99C8-2CEE07B2F8F6}" type="pres">
      <dgm:prSet presAssocID="{02135514-550C-4149-A322-B1C05A99CF5F}" presName="compNode" presStyleCnt="0"/>
      <dgm:spPr/>
    </dgm:pt>
    <dgm:pt modelId="{EB794688-87A5-409F-B383-8A90C075C4E0}" type="pres">
      <dgm:prSet presAssocID="{02135514-550C-4149-A322-B1C05A99CF5F}" presName="iconBgRect" presStyleLbl="bgShp" presStyleIdx="3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39D00192-2D43-40A5-B478-7FE5952E0AB5}" type="pres">
      <dgm:prSet presAssocID="{02135514-550C-4149-A322-B1C05A99CF5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7B75E59E-D8EB-49C9-A9FF-9DC88E8617C0}" type="pres">
      <dgm:prSet presAssocID="{02135514-550C-4149-A322-B1C05A99CF5F}" presName="spaceRect" presStyleCnt="0"/>
      <dgm:spPr/>
    </dgm:pt>
    <dgm:pt modelId="{A49B6059-51D7-45F2-BFA3-1DCCC5F8C216}" type="pres">
      <dgm:prSet presAssocID="{02135514-550C-4149-A322-B1C05A99CF5F}" presName="textRect" presStyleLbl="revTx" presStyleIdx="3" presStyleCnt="8">
        <dgm:presLayoutVars>
          <dgm:chMax val="1"/>
          <dgm:chPref val="1"/>
        </dgm:presLayoutVars>
      </dgm:prSet>
      <dgm:spPr/>
    </dgm:pt>
    <dgm:pt modelId="{3E164AD5-1C52-4367-9B9C-6EC02ECCC14E}" type="pres">
      <dgm:prSet presAssocID="{C333F2AB-E2E7-4A88-9089-536D98E57B40}" presName="sibTrans" presStyleCnt="0"/>
      <dgm:spPr/>
    </dgm:pt>
    <dgm:pt modelId="{B8214DEC-2799-452A-8E88-18FF8B5BC5F4}" type="pres">
      <dgm:prSet presAssocID="{CFE09A3D-2120-4B74-923A-07245FC782AD}" presName="compNode" presStyleCnt="0"/>
      <dgm:spPr/>
    </dgm:pt>
    <dgm:pt modelId="{3912C716-6D87-46A8-B87B-2034D07109E4}" type="pres">
      <dgm:prSet presAssocID="{CFE09A3D-2120-4B74-923A-07245FC782AD}" presName="iconBgRect" presStyleLbl="bgShp" presStyleIdx="4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CFBD651D-CA11-4648-8343-EB81C32C8182}" type="pres">
      <dgm:prSet presAssocID="{CFE09A3D-2120-4B74-923A-07245FC782AD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D45360D0-DF2A-4C5B-955B-1DD0D9C27D77}" type="pres">
      <dgm:prSet presAssocID="{CFE09A3D-2120-4B74-923A-07245FC782AD}" presName="spaceRect" presStyleCnt="0"/>
      <dgm:spPr/>
    </dgm:pt>
    <dgm:pt modelId="{57B6D22E-8694-49BA-B017-1951C5C0DC8B}" type="pres">
      <dgm:prSet presAssocID="{CFE09A3D-2120-4B74-923A-07245FC782AD}" presName="textRect" presStyleLbl="revTx" presStyleIdx="4" presStyleCnt="8">
        <dgm:presLayoutVars>
          <dgm:chMax val="1"/>
          <dgm:chPref val="1"/>
        </dgm:presLayoutVars>
      </dgm:prSet>
      <dgm:spPr/>
    </dgm:pt>
    <dgm:pt modelId="{93CDDEC5-3C59-4CB2-9D2D-D926560CB7CE}" type="pres">
      <dgm:prSet presAssocID="{999FF665-1EB4-4B1C-9988-87B145B76763}" presName="sibTrans" presStyleCnt="0"/>
      <dgm:spPr/>
    </dgm:pt>
    <dgm:pt modelId="{119F3EBD-737C-43F6-8847-F95EF44D87F5}" type="pres">
      <dgm:prSet presAssocID="{F7FE96F8-2009-4529-9383-16B3453A6087}" presName="compNode" presStyleCnt="0"/>
      <dgm:spPr/>
    </dgm:pt>
    <dgm:pt modelId="{0F01CD58-F1F2-4AA6-95E4-E22097BD602F}" type="pres">
      <dgm:prSet presAssocID="{F7FE96F8-2009-4529-9383-16B3453A6087}" presName="iconBgRect" presStyleLbl="bgShp" presStyleIdx="5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946E6C6-1364-4680-8F29-4FC2124367E0}" type="pres">
      <dgm:prSet presAssocID="{F7FE96F8-2009-4529-9383-16B3453A6087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082F6B5-69DA-486A-A018-FC55EE00B798}" type="pres">
      <dgm:prSet presAssocID="{F7FE96F8-2009-4529-9383-16B3453A6087}" presName="spaceRect" presStyleCnt="0"/>
      <dgm:spPr/>
    </dgm:pt>
    <dgm:pt modelId="{B5F30C6F-3480-4603-AA62-AD78385A08A0}" type="pres">
      <dgm:prSet presAssocID="{F7FE96F8-2009-4529-9383-16B3453A6087}" presName="textRect" presStyleLbl="revTx" presStyleIdx="5" presStyleCnt="8">
        <dgm:presLayoutVars>
          <dgm:chMax val="1"/>
          <dgm:chPref val="1"/>
        </dgm:presLayoutVars>
      </dgm:prSet>
      <dgm:spPr/>
    </dgm:pt>
    <dgm:pt modelId="{CD8C2094-7DA6-4A85-B858-F99E4CDB2330}" type="pres">
      <dgm:prSet presAssocID="{8BBF7F0E-7AEE-4770-8AAE-527AB2CF8EF9}" presName="sibTrans" presStyleCnt="0"/>
      <dgm:spPr/>
    </dgm:pt>
    <dgm:pt modelId="{F30EEECC-31D8-4EFC-8203-5673D5F5097B}" type="pres">
      <dgm:prSet presAssocID="{462AE1B6-1B76-4E50-945E-82DB0CDA65F0}" presName="compNode" presStyleCnt="0"/>
      <dgm:spPr/>
    </dgm:pt>
    <dgm:pt modelId="{D4E8EA73-5301-4EE1-A683-83CE35D7A926}" type="pres">
      <dgm:prSet presAssocID="{462AE1B6-1B76-4E50-945E-82DB0CDA65F0}" presName="iconBgRect" presStyleLbl="bgShp" presStyleIdx="6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BFE647BD-7BA6-4F95-9C0C-52FD32667776}" type="pres">
      <dgm:prSet presAssocID="{462AE1B6-1B76-4E50-945E-82DB0CDA65F0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BD3314DF-EF02-4166-8AF7-1816E3F0B01E}" type="pres">
      <dgm:prSet presAssocID="{462AE1B6-1B76-4E50-945E-82DB0CDA65F0}" presName="spaceRect" presStyleCnt="0"/>
      <dgm:spPr/>
    </dgm:pt>
    <dgm:pt modelId="{782AA92E-9D83-4066-AE6F-DC00FA6370CB}" type="pres">
      <dgm:prSet presAssocID="{462AE1B6-1B76-4E50-945E-82DB0CDA65F0}" presName="textRect" presStyleLbl="revTx" presStyleIdx="6" presStyleCnt="8">
        <dgm:presLayoutVars>
          <dgm:chMax val="1"/>
          <dgm:chPref val="1"/>
        </dgm:presLayoutVars>
      </dgm:prSet>
      <dgm:spPr/>
    </dgm:pt>
    <dgm:pt modelId="{67178AE8-767E-4E78-AE96-049C6755259E}" type="pres">
      <dgm:prSet presAssocID="{2390551F-BE9D-44B4-9873-DAA3E7A67A5F}" presName="sibTrans" presStyleCnt="0"/>
      <dgm:spPr/>
    </dgm:pt>
    <dgm:pt modelId="{4E05A1A6-3928-4543-A85F-8FCBEBD610E9}" type="pres">
      <dgm:prSet presAssocID="{56EDEE26-04FF-47D1-B617-DF62EA0EA166}" presName="compNode" presStyleCnt="0"/>
      <dgm:spPr/>
    </dgm:pt>
    <dgm:pt modelId="{25DCB8FB-3623-4964-98E5-1C32D975490C}" type="pres">
      <dgm:prSet presAssocID="{56EDEE26-04FF-47D1-B617-DF62EA0EA166}" presName="iconBgRect" presStyleLbl="bgShp" presStyleIdx="7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932038B4-0578-492E-8B7B-234A04173359}" type="pres">
      <dgm:prSet presAssocID="{56EDEE26-04FF-47D1-B617-DF62EA0EA166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2DD49D15-7BBF-40B5-A453-E7D6AB25E34B}" type="pres">
      <dgm:prSet presAssocID="{56EDEE26-04FF-47D1-B617-DF62EA0EA166}" presName="spaceRect" presStyleCnt="0"/>
      <dgm:spPr/>
    </dgm:pt>
    <dgm:pt modelId="{E9298C8C-6BBC-4F0C-AAF4-3A03CE75F403}" type="pres">
      <dgm:prSet presAssocID="{56EDEE26-04FF-47D1-B617-DF62EA0EA166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B458A03-0114-44AE-A9EF-94F67A067B71}" type="presOf" srcId="{CC33D895-21D4-4DD4-9544-C5AB7A7AEA73}" destId="{9BB60CE6-BC19-42A7-B76E-AAD775E0C116}" srcOrd="0" destOrd="0" presId="urn:microsoft.com/office/officeart/2018/5/layout/IconLeafLabelList"/>
    <dgm:cxn modelId="{F6408D05-FD48-43FE-9D3B-F41B084122A9}" type="presOf" srcId="{CFE09A3D-2120-4B74-923A-07245FC782AD}" destId="{57B6D22E-8694-49BA-B017-1951C5C0DC8B}" srcOrd="0" destOrd="0" presId="urn:microsoft.com/office/officeart/2018/5/layout/IconLeafLabelList"/>
    <dgm:cxn modelId="{9DEEBF06-4B36-44FE-B41E-1DD549F9AA78}" type="presOf" srcId="{177A21F5-6BE9-449B-8839-4A4FE89F17C3}" destId="{8FF5F13E-6323-40E7-8801-C984CC36A90B}" srcOrd="0" destOrd="0" presId="urn:microsoft.com/office/officeart/2018/5/layout/IconLeafLabelList"/>
    <dgm:cxn modelId="{4664D817-86B1-45AA-A27C-01B4134EAD40}" srcId="{177A21F5-6BE9-449B-8839-4A4FE89F17C3}" destId="{02135514-550C-4149-A322-B1C05A99CF5F}" srcOrd="3" destOrd="0" parTransId="{6B9CAF39-4213-4E25-8331-90299A8EB7B7}" sibTransId="{C333F2AB-E2E7-4A88-9089-536D98E57B40}"/>
    <dgm:cxn modelId="{6570242D-B3CF-4699-A511-D3AD3D0286AB}" type="presOf" srcId="{F7FE96F8-2009-4529-9383-16B3453A6087}" destId="{B5F30C6F-3480-4603-AA62-AD78385A08A0}" srcOrd="0" destOrd="0" presId="urn:microsoft.com/office/officeart/2018/5/layout/IconLeafLabelList"/>
    <dgm:cxn modelId="{9473D42F-64C3-4AED-B590-44F13B8CCB29}" srcId="{177A21F5-6BE9-449B-8839-4A4FE89F17C3}" destId="{DE1F160D-1D83-4A73-B10B-7B0E036984EA}" srcOrd="1" destOrd="0" parTransId="{CFB55408-8582-4A7A-AB72-4D3E258BB929}" sibTransId="{0787C8E4-4420-49F3-BFA8-85051CFCC028}"/>
    <dgm:cxn modelId="{51D83B5D-50CC-488D-97ED-015299E5CDCC}" srcId="{177A21F5-6BE9-449B-8839-4A4FE89F17C3}" destId="{F7FE96F8-2009-4529-9383-16B3453A6087}" srcOrd="5" destOrd="0" parTransId="{6D4FB1E6-FDB4-4681-BF01-522D325B1166}" sibTransId="{8BBF7F0E-7AEE-4770-8AAE-527AB2CF8EF9}"/>
    <dgm:cxn modelId="{9531904A-F6DA-4C55-A46F-B52C1D857EC3}" type="presOf" srcId="{57957FA7-FF3D-4039-B4A7-18DD20285F7F}" destId="{0152300B-7E21-4026-8BD1-73C985CDAB7E}" srcOrd="0" destOrd="0" presId="urn:microsoft.com/office/officeart/2018/5/layout/IconLeafLabelList"/>
    <dgm:cxn modelId="{4BBA5984-88F2-4539-A69E-D28036DAA776}" srcId="{177A21F5-6BE9-449B-8839-4A4FE89F17C3}" destId="{CC33D895-21D4-4DD4-9544-C5AB7A7AEA73}" srcOrd="2" destOrd="0" parTransId="{E6CE259A-1510-42B1-9FEB-6726AC33B037}" sibTransId="{FC474E74-7C25-4EA6-857B-95151EF4D428}"/>
    <dgm:cxn modelId="{9C87CE8D-FCB8-46CA-87EC-39288224E003}" type="presOf" srcId="{462AE1B6-1B76-4E50-945E-82DB0CDA65F0}" destId="{782AA92E-9D83-4066-AE6F-DC00FA6370CB}" srcOrd="0" destOrd="0" presId="urn:microsoft.com/office/officeart/2018/5/layout/IconLeafLabelList"/>
    <dgm:cxn modelId="{D0A3939A-F2AC-4C2F-8F7F-5AA31DB4B26B}" type="presOf" srcId="{56EDEE26-04FF-47D1-B617-DF62EA0EA166}" destId="{E9298C8C-6BBC-4F0C-AAF4-3A03CE75F403}" srcOrd="0" destOrd="0" presId="urn:microsoft.com/office/officeart/2018/5/layout/IconLeafLabelList"/>
    <dgm:cxn modelId="{6EF10D9D-112D-4725-8114-964A94D603DF}" srcId="{177A21F5-6BE9-449B-8839-4A4FE89F17C3}" destId="{462AE1B6-1B76-4E50-945E-82DB0CDA65F0}" srcOrd="6" destOrd="0" parTransId="{2A258337-6893-457B-9E46-B762A0FE74E5}" sibTransId="{2390551F-BE9D-44B4-9873-DAA3E7A67A5F}"/>
    <dgm:cxn modelId="{A6F302BD-F542-4A6F-89BF-34FE1E999E56}" type="presOf" srcId="{DE1F160D-1D83-4A73-B10B-7B0E036984EA}" destId="{C3C3353C-45C4-438C-8F9C-355785A6BA9C}" srcOrd="0" destOrd="0" presId="urn:microsoft.com/office/officeart/2018/5/layout/IconLeafLabelList"/>
    <dgm:cxn modelId="{6B568FD7-B558-4938-BCC0-28ABB3FB16B3}" srcId="{177A21F5-6BE9-449B-8839-4A4FE89F17C3}" destId="{57957FA7-FF3D-4039-B4A7-18DD20285F7F}" srcOrd="0" destOrd="0" parTransId="{C92B9A00-2D10-422E-99E9-D2F7AA5A90C6}" sibTransId="{2DEC18AF-8D9D-4435-93DE-00594765A290}"/>
    <dgm:cxn modelId="{F4CA91ED-3640-4D55-AB91-79464FEBCDFE}" srcId="{177A21F5-6BE9-449B-8839-4A4FE89F17C3}" destId="{56EDEE26-04FF-47D1-B617-DF62EA0EA166}" srcOrd="7" destOrd="0" parTransId="{D37D9706-FBC2-4241-B679-F1A41001D919}" sibTransId="{D7CE7BFC-55FD-4054-A4EA-3428A8679A49}"/>
    <dgm:cxn modelId="{745676F1-57E2-4132-A330-A84970B12433}" srcId="{177A21F5-6BE9-449B-8839-4A4FE89F17C3}" destId="{CFE09A3D-2120-4B74-923A-07245FC782AD}" srcOrd="4" destOrd="0" parTransId="{BC0E6909-9EDE-4050-81F9-C52D68EF7A82}" sibTransId="{999FF665-1EB4-4B1C-9988-87B145B76763}"/>
    <dgm:cxn modelId="{507B56FA-6174-4CCF-87C2-6396199DFDF6}" type="presOf" srcId="{02135514-550C-4149-A322-B1C05A99CF5F}" destId="{A49B6059-51D7-45F2-BFA3-1DCCC5F8C216}" srcOrd="0" destOrd="0" presId="urn:microsoft.com/office/officeart/2018/5/layout/IconLeafLabelList"/>
    <dgm:cxn modelId="{B85641A4-AB15-4AE1-8D0B-1156D2A61340}" type="presParOf" srcId="{8FF5F13E-6323-40E7-8801-C984CC36A90B}" destId="{305D4DD9-5284-4235-8E1B-D0EDFE9BC67B}" srcOrd="0" destOrd="0" presId="urn:microsoft.com/office/officeart/2018/5/layout/IconLeafLabelList"/>
    <dgm:cxn modelId="{4576EEEB-F853-47CE-B88B-9E7CD125624D}" type="presParOf" srcId="{305D4DD9-5284-4235-8E1B-D0EDFE9BC67B}" destId="{41DE8077-E3A5-4471-9B90-ADCAC596D5C0}" srcOrd="0" destOrd="0" presId="urn:microsoft.com/office/officeart/2018/5/layout/IconLeafLabelList"/>
    <dgm:cxn modelId="{9FA93C67-1F6F-4A02-B73C-010BCB59217E}" type="presParOf" srcId="{305D4DD9-5284-4235-8E1B-D0EDFE9BC67B}" destId="{DE4EF1AF-9B63-4C35-B00A-F91E90CCD6DC}" srcOrd="1" destOrd="0" presId="urn:microsoft.com/office/officeart/2018/5/layout/IconLeafLabelList"/>
    <dgm:cxn modelId="{6566A78C-338D-4248-92AB-9CF7709469C9}" type="presParOf" srcId="{305D4DD9-5284-4235-8E1B-D0EDFE9BC67B}" destId="{51482CF9-1F0A-4324-8ABE-9977FD6D4DA6}" srcOrd="2" destOrd="0" presId="urn:microsoft.com/office/officeart/2018/5/layout/IconLeafLabelList"/>
    <dgm:cxn modelId="{FB99DD5B-216F-40CF-A54F-269B1CEAFAF6}" type="presParOf" srcId="{305D4DD9-5284-4235-8E1B-D0EDFE9BC67B}" destId="{0152300B-7E21-4026-8BD1-73C985CDAB7E}" srcOrd="3" destOrd="0" presId="urn:microsoft.com/office/officeart/2018/5/layout/IconLeafLabelList"/>
    <dgm:cxn modelId="{02893795-42DA-40F7-A751-C8BF364FFD3F}" type="presParOf" srcId="{8FF5F13E-6323-40E7-8801-C984CC36A90B}" destId="{863A7834-0FD6-46C9-AB92-C728BCA21D5D}" srcOrd="1" destOrd="0" presId="urn:microsoft.com/office/officeart/2018/5/layout/IconLeafLabelList"/>
    <dgm:cxn modelId="{CA19C60A-96E9-4C71-B574-CDE932E6D40F}" type="presParOf" srcId="{8FF5F13E-6323-40E7-8801-C984CC36A90B}" destId="{5D9357EB-AD42-4E3E-AA4D-4C34293FDF2B}" srcOrd="2" destOrd="0" presId="urn:microsoft.com/office/officeart/2018/5/layout/IconLeafLabelList"/>
    <dgm:cxn modelId="{478622F3-2DFA-4B30-BCC6-9AAFDDBF1474}" type="presParOf" srcId="{5D9357EB-AD42-4E3E-AA4D-4C34293FDF2B}" destId="{8B114A18-C423-442D-894F-57AF967AB446}" srcOrd="0" destOrd="0" presId="urn:microsoft.com/office/officeart/2018/5/layout/IconLeafLabelList"/>
    <dgm:cxn modelId="{725CB7CB-0996-47E9-9C1F-BE5C32810F8F}" type="presParOf" srcId="{5D9357EB-AD42-4E3E-AA4D-4C34293FDF2B}" destId="{9C69D11B-32E6-4468-B5EF-72F131A7DFE0}" srcOrd="1" destOrd="0" presId="urn:microsoft.com/office/officeart/2018/5/layout/IconLeafLabelList"/>
    <dgm:cxn modelId="{22918BD7-EDBD-4227-A8F2-2E72F30E77FC}" type="presParOf" srcId="{5D9357EB-AD42-4E3E-AA4D-4C34293FDF2B}" destId="{CFB1F068-8D80-41DB-B202-B28C3C7150D1}" srcOrd="2" destOrd="0" presId="urn:microsoft.com/office/officeart/2018/5/layout/IconLeafLabelList"/>
    <dgm:cxn modelId="{C3D7BBE9-AF4B-46F8-9D2C-26F80B1747FF}" type="presParOf" srcId="{5D9357EB-AD42-4E3E-AA4D-4C34293FDF2B}" destId="{C3C3353C-45C4-438C-8F9C-355785A6BA9C}" srcOrd="3" destOrd="0" presId="urn:microsoft.com/office/officeart/2018/5/layout/IconLeafLabelList"/>
    <dgm:cxn modelId="{2E041377-8266-4F44-A869-B1125A4C993B}" type="presParOf" srcId="{8FF5F13E-6323-40E7-8801-C984CC36A90B}" destId="{95B065A2-485A-441D-9CC1-0DE3045F483D}" srcOrd="3" destOrd="0" presId="urn:microsoft.com/office/officeart/2018/5/layout/IconLeafLabelList"/>
    <dgm:cxn modelId="{CC3FA920-D709-4386-8DAC-38C010F22375}" type="presParOf" srcId="{8FF5F13E-6323-40E7-8801-C984CC36A90B}" destId="{2FB23313-3BA7-4D84-A401-CE4D92E63985}" srcOrd="4" destOrd="0" presId="urn:microsoft.com/office/officeart/2018/5/layout/IconLeafLabelList"/>
    <dgm:cxn modelId="{30E9D220-392D-45B3-9541-164E65E7EF8E}" type="presParOf" srcId="{2FB23313-3BA7-4D84-A401-CE4D92E63985}" destId="{29E280F0-DC48-400B-8343-A33723B8B130}" srcOrd="0" destOrd="0" presId="urn:microsoft.com/office/officeart/2018/5/layout/IconLeafLabelList"/>
    <dgm:cxn modelId="{CAF1B180-581E-4860-90B2-90D334DA6153}" type="presParOf" srcId="{2FB23313-3BA7-4D84-A401-CE4D92E63985}" destId="{4376962C-C9EF-44AE-A9F9-1CD471B20F98}" srcOrd="1" destOrd="0" presId="urn:microsoft.com/office/officeart/2018/5/layout/IconLeafLabelList"/>
    <dgm:cxn modelId="{E76C187C-9B76-4B15-9116-B8E76C3D00A5}" type="presParOf" srcId="{2FB23313-3BA7-4D84-A401-CE4D92E63985}" destId="{12259DAC-9251-4AA8-8CCF-6FB8028DB6DC}" srcOrd="2" destOrd="0" presId="urn:microsoft.com/office/officeart/2018/5/layout/IconLeafLabelList"/>
    <dgm:cxn modelId="{1F12446D-0338-4042-B8CA-38F8FE80AE77}" type="presParOf" srcId="{2FB23313-3BA7-4D84-A401-CE4D92E63985}" destId="{9BB60CE6-BC19-42A7-B76E-AAD775E0C116}" srcOrd="3" destOrd="0" presId="urn:microsoft.com/office/officeart/2018/5/layout/IconLeafLabelList"/>
    <dgm:cxn modelId="{75250949-C843-4537-A607-C5551B6080C1}" type="presParOf" srcId="{8FF5F13E-6323-40E7-8801-C984CC36A90B}" destId="{FFB8D273-830D-450B-9D96-695001318852}" srcOrd="5" destOrd="0" presId="urn:microsoft.com/office/officeart/2018/5/layout/IconLeafLabelList"/>
    <dgm:cxn modelId="{F80D5AAE-DDD1-416D-9B13-8D43AD094A63}" type="presParOf" srcId="{8FF5F13E-6323-40E7-8801-C984CC36A90B}" destId="{5CDF65CF-F3B7-47CF-99C8-2CEE07B2F8F6}" srcOrd="6" destOrd="0" presId="urn:microsoft.com/office/officeart/2018/5/layout/IconLeafLabelList"/>
    <dgm:cxn modelId="{84661F97-94B9-484E-B932-28ADB3F3AC6B}" type="presParOf" srcId="{5CDF65CF-F3B7-47CF-99C8-2CEE07B2F8F6}" destId="{EB794688-87A5-409F-B383-8A90C075C4E0}" srcOrd="0" destOrd="0" presId="urn:microsoft.com/office/officeart/2018/5/layout/IconLeafLabelList"/>
    <dgm:cxn modelId="{12F67E7D-DD18-405A-BF16-30760FED05B2}" type="presParOf" srcId="{5CDF65CF-F3B7-47CF-99C8-2CEE07B2F8F6}" destId="{39D00192-2D43-40A5-B478-7FE5952E0AB5}" srcOrd="1" destOrd="0" presId="urn:microsoft.com/office/officeart/2018/5/layout/IconLeafLabelList"/>
    <dgm:cxn modelId="{9A527067-6F2F-4AA8-A4B8-A20B7FEEAFAD}" type="presParOf" srcId="{5CDF65CF-F3B7-47CF-99C8-2CEE07B2F8F6}" destId="{7B75E59E-D8EB-49C9-A9FF-9DC88E8617C0}" srcOrd="2" destOrd="0" presId="urn:microsoft.com/office/officeart/2018/5/layout/IconLeafLabelList"/>
    <dgm:cxn modelId="{36C968B8-23D3-4B8D-9CB9-07D85DE0E823}" type="presParOf" srcId="{5CDF65CF-F3B7-47CF-99C8-2CEE07B2F8F6}" destId="{A49B6059-51D7-45F2-BFA3-1DCCC5F8C216}" srcOrd="3" destOrd="0" presId="urn:microsoft.com/office/officeart/2018/5/layout/IconLeafLabelList"/>
    <dgm:cxn modelId="{350E4EDB-3DA7-4C17-9474-46ABCA6E2069}" type="presParOf" srcId="{8FF5F13E-6323-40E7-8801-C984CC36A90B}" destId="{3E164AD5-1C52-4367-9B9C-6EC02ECCC14E}" srcOrd="7" destOrd="0" presId="urn:microsoft.com/office/officeart/2018/5/layout/IconLeafLabelList"/>
    <dgm:cxn modelId="{CA5D6B2B-BD90-4573-B33B-1DE5040C0AA2}" type="presParOf" srcId="{8FF5F13E-6323-40E7-8801-C984CC36A90B}" destId="{B8214DEC-2799-452A-8E88-18FF8B5BC5F4}" srcOrd="8" destOrd="0" presId="urn:microsoft.com/office/officeart/2018/5/layout/IconLeafLabelList"/>
    <dgm:cxn modelId="{C35752F2-3B29-416A-AC89-06201A0EBA2C}" type="presParOf" srcId="{B8214DEC-2799-452A-8E88-18FF8B5BC5F4}" destId="{3912C716-6D87-46A8-B87B-2034D07109E4}" srcOrd="0" destOrd="0" presId="urn:microsoft.com/office/officeart/2018/5/layout/IconLeafLabelList"/>
    <dgm:cxn modelId="{033F02FC-3C7A-4E6A-874B-16471DB66966}" type="presParOf" srcId="{B8214DEC-2799-452A-8E88-18FF8B5BC5F4}" destId="{CFBD651D-CA11-4648-8343-EB81C32C8182}" srcOrd="1" destOrd="0" presId="urn:microsoft.com/office/officeart/2018/5/layout/IconLeafLabelList"/>
    <dgm:cxn modelId="{0AA3A256-8BCE-4D0B-9925-A1BA4FADD65D}" type="presParOf" srcId="{B8214DEC-2799-452A-8E88-18FF8B5BC5F4}" destId="{D45360D0-DF2A-4C5B-955B-1DD0D9C27D77}" srcOrd="2" destOrd="0" presId="urn:microsoft.com/office/officeart/2018/5/layout/IconLeafLabelList"/>
    <dgm:cxn modelId="{10871E88-5592-4476-B004-46FA5C508CB2}" type="presParOf" srcId="{B8214DEC-2799-452A-8E88-18FF8B5BC5F4}" destId="{57B6D22E-8694-49BA-B017-1951C5C0DC8B}" srcOrd="3" destOrd="0" presId="urn:microsoft.com/office/officeart/2018/5/layout/IconLeafLabelList"/>
    <dgm:cxn modelId="{A7F3C12F-6723-4D49-A23A-881F59D3E35F}" type="presParOf" srcId="{8FF5F13E-6323-40E7-8801-C984CC36A90B}" destId="{93CDDEC5-3C59-4CB2-9D2D-D926560CB7CE}" srcOrd="9" destOrd="0" presId="urn:microsoft.com/office/officeart/2018/5/layout/IconLeafLabelList"/>
    <dgm:cxn modelId="{F224E270-CC72-47C6-85A1-FE11A0356569}" type="presParOf" srcId="{8FF5F13E-6323-40E7-8801-C984CC36A90B}" destId="{119F3EBD-737C-43F6-8847-F95EF44D87F5}" srcOrd="10" destOrd="0" presId="urn:microsoft.com/office/officeart/2018/5/layout/IconLeafLabelList"/>
    <dgm:cxn modelId="{CA1D154D-26F1-4D39-AAFB-ABC0A371E64A}" type="presParOf" srcId="{119F3EBD-737C-43F6-8847-F95EF44D87F5}" destId="{0F01CD58-F1F2-4AA6-95E4-E22097BD602F}" srcOrd="0" destOrd="0" presId="urn:microsoft.com/office/officeart/2018/5/layout/IconLeafLabelList"/>
    <dgm:cxn modelId="{645398D2-6EB6-4E54-A8E7-9E4DA91CBD04}" type="presParOf" srcId="{119F3EBD-737C-43F6-8847-F95EF44D87F5}" destId="{8946E6C6-1364-4680-8F29-4FC2124367E0}" srcOrd="1" destOrd="0" presId="urn:microsoft.com/office/officeart/2018/5/layout/IconLeafLabelList"/>
    <dgm:cxn modelId="{2DDAAA24-6D5E-417C-A8CF-F38FD7F6669A}" type="presParOf" srcId="{119F3EBD-737C-43F6-8847-F95EF44D87F5}" destId="{5082F6B5-69DA-486A-A018-FC55EE00B798}" srcOrd="2" destOrd="0" presId="urn:microsoft.com/office/officeart/2018/5/layout/IconLeafLabelList"/>
    <dgm:cxn modelId="{864EAE88-AA52-4B15-8725-C0E6754CF5F2}" type="presParOf" srcId="{119F3EBD-737C-43F6-8847-F95EF44D87F5}" destId="{B5F30C6F-3480-4603-AA62-AD78385A08A0}" srcOrd="3" destOrd="0" presId="urn:microsoft.com/office/officeart/2018/5/layout/IconLeafLabelList"/>
    <dgm:cxn modelId="{8225711E-A7E4-42DE-9FEB-6A8BFB54DA6E}" type="presParOf" srcId="{8FF5F13E-6323-40E7-8801-C984CC36A90B}" destId="{CD8C2094-7DA6-4A85-B858-F99E4CDB2330}" srcOrd="11" destOrd="0" presId="urn:microsoft.com/office/officeart/2018/5/layout/IconLeafLabelList"/>
    <dgm:cxn modelId="{026E75A5-909F-43AB-9B4D-F959B22A38C8}" type="presParOf" srcId="{8FF5F13E-6323-40E7-8801-C984CC36A90B}" destId="{F30EEECC-31D8-4EFC-8203-5673D5F5097B}" srcOrd="12" destOrd="0" presId="urn:microsoft.com/office/officeart/2018/5/layout/IconLeafLabelList"/>
    <dgm:cxn modelId="{0F10C5FA-ADDE-4119-A23F-E0BF2FE7255F}" type="presParOf" srcId="{F30EEECC-31D8-4EFC-8203-5673D5F5097B}" destId="{D4E8EA73-5301-4EE1-A683-83CE35D7A926}" srcOrd="0" destOrd="0" presId="urn:microsoft.com/office/officeart/2018/5/layout/IconLeafLabelList"/>
    <dgm:cxn modelId="{CDB11F28-0344-436B-9B85-2B9BDE0FB2C4}" type="presParOf" srcId="{F30EEECC-31D8-4EFC-8203-5673D5F5097B}" destId="{BFE647BD-7BA6-4F95-9C0C-52FD32667776}" srcOrd="1" destOrd="0" presId="urn:microsoft.com/office/officeart/2018/5/layout/IconLeafLabelList"/>
    <dgm:cxn modelId="{13F60ACF-EDA6-43B3-892D-163888747EB8}" type="presParOf" srcId="{F30EEECC-31D8-4EFC-8203-5673D5F5097B}" destId="{BD3314DF-EF02-4166-8AF7-1816E3F0B01E}" srcOrd="2" destOrd="0" presId="urn:microsoft.com/office/officeart/2018/5/layout/IconLeafLabelList"/>
    <dgm:cxn modelId="{8599B716-FFAB-467B-A59C-804D12024B80}" type="presParOf" srcId="{F30EEECC-31D8-4EFC-8203-5673D5F5097B}" destId="{782AA92E-9D83-4066-AE6F-DC00FA6370CB}" srcOrd="3" destOrd="0" presId="urn:microsoft.com/office/officeart/2018/5/layout/IconLeafLabelList"/>
    <dgm:cxn modelId="{13366FD3-A67C-4535-A798-3868D630A01C}" type="presParOf" srcId="{8FF5F13E-6323-40E7-8801-C984CC36A90B}" destId="{67178AE8-767E-4E78-AE96-049C6755259E}" srcOrd="13" destOrd="0" presId="urn:microsoft.com/office/officeart/2018/5/layout/IconLeafLabelList"/>
    <dgm:cxn modelId="{87A8CA78-FEF5-45A0-8E6C-70E9C8738A8B}" type="presParOf" srcId="{8FF5F13E-6323-40E7-8801-C984CC36A90B}" destId="{4E05A1A6-3928-4543-A85F-8FCBEBD610E9}" srcOrd="14" destOrd="0" presId="urn:microsoft.com/office/officeart/2018/5/layout/IconLeafLabelList"/>
    <dgm:cxn modelId="{07B5FFBB-C836-4856-B6D4-370FD9252EFE}" type="presParOf" srcId="{4E05A1A6-3928-4543-A85F-8FCBEBD610E9}" destId="{25DCB8FB-3623-4964-98E5-1C32D975490C}" srcOrd="0" destOrd="0" presId="urn:microsoft.com/office/officeart/2018/5/layout/IconLeafLabelList"/>
    <dgm:cxn modelId="{E78E94DC-35DE-4E60-B069-893E7BB0F289}" type="presParOf" srcId="{4E05A1A6-3928-4543-A85F-8FCBEBD610E9}" destId="{932038B4-0578-492E-8B7B-234A04173359}" srcOrd="1" destOrd="0" presId="urn:microsoft.com/office/officeart/2018/5/layout/IconLeafLabelList"/>
    <dgm:cxn modelId="{06BE6827-3E0A-47F2-B008-6EDC08FE4BCC}" type="presParOf" srcId="{4E05A1A6-3928-4543-A85F-8FCBEBD610E9}" destId="{2DD49D15-7BBF-40B5-A453-E7D6AB25E34B}" srcOrd="2" destOrd="0" presId="urn:microsoft.com/office/officeart/2018/5/layout/IconLeafLabelList"/>
    <dgm:cxn modelId="{1C5C22E3-C0DB-406A-99AB-1EE96BBE75C2}" type="presParOf" srcId="{4E05A1A6-3928-4543-A85F-8FCBEBD610E9}" destId="{E9298C8C-6BBC-4F0C-AAF4-3A03CE75F40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07631A-DF11-41B3-9C52-D9749C78F967}" type="doc">
      <dgm:prSet loTypeId="urn:microsoft.com/office/officeart/2005/8/layout/h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E7F258-FEFC-4290-8791-5E3CB8B264FF}">
      <dgm:prSet/>
      <dgm:spPr/>
      <dgm:t>
        <a:bodyPr/>
        <a:lstStyle/>
        <a:p>
          <a:r>
            <a:rPr lang="en-US" dirty="0"/>
            <a:t>Airline</a:t>
          </a:r>
        </a:p>
      </dgm:t>
    </dgm:pt>
    <dgm:pt modelId="{DC341D57-503F-4F28-98C6-FF3ACAC03699}" type="parTrans" cxnId="{79968A0D-2D39-4014-821D-F9DC18483F29}">
      <dgm:prSet/>
      <dgm:spPr/>
      <dgm:t>
        <a:bodyPr/>
        <a:lstStyle/>
        <a:p>
          <a:endParaRPr lang="en-US"/>
        </a:p>
      </dgm:t>
    </dgm:pt>
    <dgm:pt modelId="{A6D69FA8-B317-4F51-A036-03DDC660EFEF}" type="sibTrans" cxnId="{79968A0D-2D39-4014-821D-F9DC18483F29}">
      <dgm:prSet/>
      <dgm:spPr/>
      <dgm:t>
        <a:bodyPr/>
        <a:lstStyle/>
        <a:p>
          <a:endParaRPr lang="en-US"/>
        </a:p>
      </dgm:t>
    </dgm:pt>
    <dgm:pt modelId="{CE8D7C5C-D186-4413-B297-4C44272D100C}">
      <dgm:prSet/>
      <dgm:spPr/>
      <dgm:t>
        <a:bodyPr/>
        <a:lstStyle/>
        <a:p>
          <a:r>
            <a:rPr lang="en-US" dirty="0"/>
            <a:t>12 airlines</a:t>
          </a:r>
        </a:p>
      </dgm:t>
    </dgm:pt>
    <dgm:pt modelId="{4E0EC2DA-53BC-4725-83C3-F3B04232DF76}" type="parTrans" cxnId="{E92B7306-9D27-46A2-91C3-4055B2B1BA0A}">
      <dgm:prSet/>
      <dgm:spPr/>
      <dgm:t>
        <a:bodyPr/>
        <a:lstStyle/>
        <a:p>
          <a:endParaRPr lang="en-US"/>
        </a:p>
      </dgm:t>
    </dgm:pt>
    <dgm:pt modelId="{EA4B20D5-5814-419B-8556-4BFCF0F6554B}" type="sibTrans" cxnId="{E92B7306-9D27-46A2-91C3-4055B2B1BA0A}">
      <dgm:prSet/>
      <dgm:spPr/>
      <dgm:t>
        <a:bodyPr/>
        <a:lstStyle/>
        <a:p>
          <a:endParaRPr lang="en-US"/>
        </a:p>
      </dgm:t>
    </dgm:pt>
    <dgm:pt modelId="{4FFB58D1-D014-4F26-A083-B9EE058FCDB1}">
      <dgm:prSet/>
      <dgm:spPr/>
      <dgm:t>
        <a:bodyPr/>
        <a:lstStyle/>
        <a:p>
          <a:r>
            <a:rPr lang="en-US" dirty="0"/>
            <a:t>Dummy Encoding (One Hot)</a:t>
          </a:r>
        </a:p>
      </dgm:t>
    </dgm:pt>
    <dgm:pt modelId="{80C50CCE-5A52-428E-BA8C-47CB029598A5}" type="parTrans" cxnId="{A512F93A-6E59-43E4-9EDA-7842E6F5B117}">
      <dgm:prSet/>
      <dgm:spPr/>
      <dgm:t>
        <a:bodyPr/>
        <a:lstStyle/>
        <a:p>
          <a:endParaRPr lang="en-US"/>
        </a:p>
      </dgm:t>
    </dgm:pt>
    <dgm:pt modelId="{25344A11-A37A-4615-B9C8-B3A1A8F5CEEB}" type="sibTrans" cxnId="{A512F93A-6E59-43E4-9EDA-7842E6F5B117}">
      <dgm:prSet/>
      <dgm:spPr/>
      <dgm:t>
        <a:bodyPr/>
        <a:lstStyle/>
        <a:p>
          <a:endParaRPr lang="en-US"/>
        </a:p>
      </dgm:t>
    </dgm:pt>
    <dgm:pt modelId="{7D22DD43-D910-4CF7-A330-4C625C810695}">
      <dgm:prSet/>
      <dgm:spPr/>
      <dgm:t>
        <a:bodyPr/>
        <a:lstStyle/>
        <a:p>
          <a:r>
            <a:rPr lang="en-US"/>
            <a:t>Source</a:t>
          </a:r>
        </a:p>
      </dgm:t>
    </dgm:pt>
    <dgm:pt modelId="{7DC3708E-D501-41D0-9A02-A96A3D0768E7}" type="parTrans" cxnId="{259447E1-D3E0-4F59-A5D4-4DF5127FE545}">
      <dgm:prSet/>
      <dgm:spPr/>
      <dgm:t>
        <a:bodyPr/>
        <a:lstStyle/>
        <a:p>
          <a:endParaRPr lang="en-US"/>
        </a:p>
      </dgm:t>
    </dgm:pt>
    <dgm:pt modelId="{6DB6ADAA-12D3-432F-B4C1-8035C2C2CBCD}" type="sibTrans" cxnId="{259447E1-D3E0-4F59-A5D4-4DF5127FE545}">
      <dgm:prSet/>
      <dgm:spPr/>
      <dgm:t>
        <a:bodyPr/>
        <a:lstStyle/>
        <a:p>
          <a:endParaRPr lang="en-US"/>
        </a:p>
      </dgm:t>
    </dgm:pt>
    <dgm:pt modelId="{1D955CE5-EEB5-418C-8C07-B74ADED5E48B}">
      <dgm:prSet/>
      <dgm:spPr/>
      <dgm:t>
        <a:bodyPr/>
        <a:lstStyle/>
        <a:p>
          <a:r>
            <a:rPr lang="en-US" dirty="0"/>
            <a:t>5 Source Cities</a:t>
          </a:r>
        </a:p>
      </dgm:t>
    </dgm:pt>
    <dgm:pt modelId="{DF887C62-0941-447B-B742-245FF716CD57}" type="parTrans" cxnId="{87259126-7BB5-49A8-AD28-067CCAEA7C41}">
      <dgm:prSet/>
      <dgm:spPr/>
      <dgm:t>
        <a:bodyPr/>
        <a:lstStyle/>
        <a:p>
          <a:endParaRPr lang="en-US"/>
        </a:p>
      </dgm:t>
    </dgm:pt>
    <dgm:pt modelId="{6D48721A-7EE3-44A4-B3E2-261164E20B1E}" type="sibTrans" cxnId="{87259126-7BB5-49A8-AD28-067CCAEA7C41}">
      <dgm:prSet/>
      <dgm:spPr/>
      <dgm:t>
        <a:bodyPr/>
        <a:lstStyle/>
        <a:p>
          <a:endParaRPr lang="en-US"/>
        </a:p>
      </dgm:t>
    </dgm:pt>
    <dgm:pt modelId="{CB94D962-9430-4DD5-9A10-2EC83896BEEC}">
      <dgm:prSet/>
      <dgm:spPr/>
      <dgm:t>
        <a:bodyPr/>
        <a:lstStyle/>
        <a:p>
          <a:r>
            <a:rPr lang="en-US"/>
            <a:t>Dummy Encoding (One Hot)</a:t>
          </a:r>
        </a:p>
      </dgm:t>
    </dgm:pt>
    <dgm:pt modelId="{DC1F01C9-0AAC-4D2C-BBA8-9A65F80E4A25}" type="parTrans" cxnId="{24149D21-732B-4A4E-B440-C0D90116395D}">
      <dgm:prSet/>
      <dgm:spPr/>
      <dgm:t>
        <a:bodyPr/>
        <a:lstStyle/>
        <a:p>
          <a:endParaRPr lang="en-US"/>
        </a:p>
      </dgm:t>
    </dgm:pt>
    <dgm:pt modelId="{FAEC76C1-2605-4EF0-A797-8BC8008CAE7D}" type="sibTrans" cxnId="{24149D21-732B-4A4E-B440-C0D90116395D}">
      <dgm:prSet/>
      <dgm:spPr/>
      <dgm:t>
        <a:bodyPr/>
        <a:lstStyle/>
        <a:p>
          <a:endParaRPr lang="en-US"/>
        </a:p>
      </dgm:t>
    </dgm:pt>
    <dgm:pt modelId="{964E3245-01FB-4AA1-880E-6A00CD375A80}">
      <dgm:prSet/>
      <dgm:spPr/>
      <dgm:t>
        <a:bodyPr/>
        <a:lstStyle/>
        <a:p>
          <a:r>
            <a:rPr lang="en-US"/>
            <a:t>Destination</a:t>
          </a:r>
        </a:p>
      </dgm:t>
    </dgm:pt>
    <dgm:pt modelId="{BDC9AD07-2C84-4CF3-B1A5-5FC1F576EF1C}" type="parTrans" cxnId="{E6A071E5-706B-46E7-927A-1248464882DA}">
      <dgm:prSet/>
      <dgm:spPr/>
      <dgm:t>
        <a:bodyPr/>
        <a:lstStyle/>
        <a:p>
          <a:endParaRPr lang="en-US"/>
        </a:p>
      </dgm:t>
    </dgm:pt>
    <dgm:pt modelId="{75DB1239-7FD2-40D3-8113-92BD0CB76A84}" type="sibTrans" cxnId="{E6A071E5-706B-46E7-927A-1248464882DA}">
      <dgm:prSet/>
      <dgm:spPr/>
      <dgm:t>
        <a:bodyPr/>
        <a:lstStyle/>
        <a:p>
          <a:endParaRPr lang="en-US"/>
        </a:p>
      </dgm:t>
    </dgm:pt>
    <dgm:pt modelId="{FB857E10-D632-451D-A2C3-C8C001B358D5}">
      <dgm:prSet/>
      <dgm:spPr/>
      <dgm:t>
        <a:bodyPr/>
        <a:lstStyle/>
        <a:p>
          <a:r>
            <a:rPr lang="en-US" dirty="0"/>
            <a:t>6 Destination Cities</a:t>
          </a:r>
        </a:p>
      </dgm:t>
    </dgm:pt>
    <dgm:pt modelId="{8BE1AA9D-75D7-44B8-A715-FFBD050C54C1}" type="parTrans" cxnId="{46D65374-AE49-4FD6-BB48-1A075D1D732E}">
      <dgm:prSet/>
      <dgm:spPr/>
      <dgm:t>
        <a:bodyPr/>
        <a:lstStyle/>
        <a:p>
          <a:endParaRPr lang="en-US"/>
        </a:p>
      </dgm:t>
    </dgm:pt>
    <dgm:pt modelId="{005E8C36-A833-4AE2-B941-B750728E7726}" type="sibTrans" cxnId="{46D65374-AE49-4FD6-BB48-1A075D1D732E}">
      <dgm:prSet/>
      <dgm:spPr/>
      <dgm:t>
        <a:bodyPr/>
        <a:lstStyle/>
        <a:p>
          <a:endParaRPr lang="en-US"/>
        </a:p>
      </dgm:t>
    </dgm:pt>
    <dgm:pt modelId="{91061D83-5E44-4A57-8FAC-4FA5D62B6A20}">
      <dgm:prSet/>
      <dgm:spPr/>
      <dgm:t>
        <a:bodyPr/>
        <a:lstStyle/>
        <a:p>
          <a:r>
            <a:rPr lang="en-US" dirty="0"/>
            <a:t>Dummy Encoding (One Hot)</a:t>
          </a:r>
        </a:p>
      </dgm:t>
    </dgm:pt>
    <dgm:pt modelId="{B0F6EE43-E439-4078-9C34-8E92F5599D6D}" type="parTrans" cxnId="{8092C92D-91F7-42C8-9B23-3B8A20E6560F}">
      <dgm:prSet/>
      <dgm:spPr/>
      <dgm:t>
        <a:bodyPr/>
        <a:lstStyle/>
        <a:p>
          <a:endParaRPr lang="en-US"/>
        </a:p>
      </dgm:t>
    </dgm:pt>
    <dgm:pt modelId="{81BB00F6-3EBD-4D0B-AE3A-75F3F6B38ADD}" type="sibTrans" cxnId="{8092C92D-91F7-42C8-9B23-3B8A20E6560F}">
      <dgm:prSet/>
      <dgm:spPr/>
      <dgm:t>
        <a:bodyPr/>
        <a:lstStyle/>
        <a:p>
          <a:endParaRPr lang="en-US"/>
        </a:p>
      </dgm:t>
    </dgm:pt>
    <dgm:pt modelId="{F651BC76-7129-474A-80C9-BE5DCCDD5D53}" type="pres">
      <dgm:prSet presAssocID="{4C07631A-DF11-41B3-9C52-D9749C78F967}" presName="Name0" presStyleCnt="0">
        <dgm:presLayoutVars>
          <dgm:dir/>
          <dgm:animLvl val="lvl"/>
          <dgm:resizeHandles val="exact"/>
        </dgm:presLayoutVars>
      </dgm:prSet>
      <dgm:spPr/>
    </dgm:pt>
    <dgm:pt modelId="{A228831D-2EE2-491D-B416-8F1720E34570}" type="pres">
      <dgm:prSet presAssocID="{16E7F258-FEFC-4290-8791-5E3CB8B264FF}" presName="composite" presStyleCnt="0"/>
      <dgm:spPr/>
    </dgm:pt>
    <dgm:pt modelId="{0A0E5501-9F2F-4CF7-B681-8BA832A1F117}" type="pres">
      <dgm:prSet presAssocID="{16E7F258-FEFC-4290-8791-5E3CB8B264F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1591D0F-3B9E-45F6-9B82-44877E4ED019}" type="pres">
      <dgm:prSet presAssocID="{16E7F258-FEFC-4290-8791-5E3CB8B264FF}" presName="desTx" presStyleLbl="alignAccFollowNode1" presStyleIdx="0" presStyleCnt="3">
        <dgm:presLayoutVars>
          <dgm:bulletEnabled val="1"/>
        </dgm:presLayoutVars>
      </dgm:prSet>
      <dgm:spPr/>
    </dgm:pt>
    <dgm:pt modelId="{8E6B0FC2-1347-4D65-9995-D155EA43E491}" type="pres">
      <dgm:prSet presAssocID="{A6D69FA8-B317-4F51-A036-03DDC660EFEF}" presName="space" presStyleCnt="0"/>
      <dgm:spPr/>
    </dgm:pt>
    <dgm:pt modelId="{D1D01190-03DE-44C3-A51A-7317F440F081}" type="pres">
      <dgm:prSet presAssocID="{7D22DD43-D910-4CF7-A330-4C625C810695}" presName="composite" presStyleCnt="0"/>
      <dgm:spPr/>
    </dgm:pt>
    <dgm:pt modelId="{A7762A6D-8044-4E8A-846D-481B5FAA7FA9}" type="pres">
      <dgm:prSet presAssocID="{7D22DD43-D910-4CF7-A330-4C625C81069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9F5F52E-9B78-4402-8325-B21CEAE1A2F6}" type="pres">
      <dgm:prSet presAssocID="{7D22DD43-D910-4CF7-A330-4C625C810695}" presName="desTx" presStyleLbl="alignAccFollowNode1" presStyleIdx="1" presStyleCnt="3">
        <dgm:presLayoutVars>
          <dgm:bulletEnabled val="1"/>
        </dgm:presLayoutVars>
      </dgm:prSet>
      <dgm:spPr/>
    </dgm:pt>
    <dgm:pt modelId="{D42013C6-B8EB-4632-BCBF-F142B1D3E33A}" type="pres">
      <dgm:prSet presAssocID="{6DB6ADAA-12D3-432F-B4C1-8035C2C2CBCD}" presName="space" presStyleCnt="0"/>
      <dgm:spPr/>
    </dgm:pt>
    <dgm:pt modelId="{D72042EE-50BB-4F4C-BABD-303AD0901F06}" type="pres">
      <dgm:prSet presAssocID="{964E3245-01FB-4AA1-880E-6A00CD375A80}" presName="composite" presStyleCnt="0"/>
      <dgm:spPr/>
    </dgm:pt>
    <dgm:pt modelId="{0EF45698-1E95-4AE5-A4D1-8D879475A680}" type="pres">
      <dgm:prSet presAssocID="{964E3245-01FB-4AA1-880E-6A00CD375A8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8D1116B-1C76-4A26-8A56-B05CAACD579C}" type="pres">
      <dgm:prSet presAssocID="{964E3245-01FB-4AA1-880E-6A00CD375A8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92B7306-9D27-46A2-91C3-4055B2B1BA0A}" srcId="{16E7F258-FEFC-4290-8791-5E3CB8B264FF}" destId="{CE8D7C5C-D186-4413-B297-4C44272D100C}" srcOrd="0" destOrd="0" parTransId="{4E0EC2DA-53BC-4725-83C3-F3B04232DF76}" sibTransId="{EA4B20D5-5814-419B-8556-4BFCF0F6554B}"/>
    <dgm:cxn modelId="{79968A0D-2D39-4014-821D-F9DC18483F29}" srcId="{4C07631A-DF11-41B3-9C52-D9749C78F967}" destId="{16E7F258-FEFC-4290-8791-5E3CB8B264FF}" srcOrd="0" destOrd="0" parTransId="{DC341D57-503F-4F28-98C6-FF3ACAC03699}" sibTransId="{A6D69FA8-B317-4F51-A036-03DDC660EFEF}"/>
    <dgm:cxn modelId="{2D635921-9396-4903-A4B0-DC5D87A7DEC5}" type="presOf" srcId="{4FFB58D1-D014-4F26-A083-B9EE058FCDB1}" destId="{01591D0F-3B9E-45F6-9B82-44877E4ED019}" srcOrd="0" destOrd="1" presId="urn:microsoft.com/office/officeart/2005/8/layout/hList1"/>
    <dgm:cxn modelId="{24149D21-732B-4A4E-B440-C0D90116395D}" srcId="{7D22DD43-D910-4CF7-A330-4C625C810695}" destId="{CB94D962-9430-4DD5-9A10-2EC83896BEEC}" srcOrd="1" destOrd="0" parTransId="{DC1F01C9-0AAC-4D2C-BBA8-9A65F80E4A25}" sibTransId="{FAEC76C1-2605-4EF0-A797-8BC8008CAE7D}"/>
    <dgm:cxn modelId="{87259126-7BB5-49A8-AD28-067CCAEA7C41}" srcId="{7D22DD43-D910-4CF7-A330-4C625C810695}" destId="{1D955CE5-EEB5-418C-8C07-B74ADED5E48B}" srcOrd="0" destOrd="0" parTransId="{DF887C62-0941-447B-B742-245FF716CD57}" sibTransId="{6D48721A-7EE3-44A4-B3E2-261164E20B1E}"/>
    <dgm:cxn modelId="{8092C92D-91F7-42C8-9B23-3B8A20E6560F}" srcId="{964E3245-01FB-4AA1-880E-6A00CD375A80}" destId="{91061D83-5E44-4A57-8FAC-4FA5D62B6A20}" srcOrd="1" destOrd="0" parTransId="{B0F6EE43-E439-4078-9C34-8E92F5599D6D}" sibTransId="{81BB00F6-3EBD-4D0B-AE3A-75F3F6B38ADD}"/>
    <dgm:cxn modelId="{A512F93A-6E59-43E4-9EDA-7842E6F5B117}" srcId="{16E7F258-FEFC-4290-8791-5E3CB8B264FF}" destId="{4FFB58D1-D014-4F26-A083-B9EE058FCDB1}" srcOrd="1" destOrd="0" parTransId="{80C50CCE-5A52-428E-BA8C-47CB029598A5}" sibTransId="{25344A11-A37A-4615-B9C8-B3A1A8F5CEEB}"/>
    <dgm:cxn modelId="{4DC5503C-B4B9-4603-8ED7-53CC21728BFC}" type="presOf" srcId="{964E3245-01FB-4AA1-880E-6A00CD375A80}" destId="{0EF45698-1E95-4AE5-A4D1-8D879475A680}" srcOrd="0" destOrd="0" presId="urn:microsoft.com/office/officeart/2005/8/layout/hList1"/>
    <dgm:cxn modelId="{46D65374-AE49-4FD6-BB48-1A075D1D732E}" srcId="{964E3245-01FB-4AA1-880E-6A00CD375A80}" destId="{FB857E10-D632-451D-A2C3-C8C001B358D5}" srcOrd="0" destOrd="0" parTransId="{8BE1AA9D-75D7-44B8-A715-FFBD050C54C1}" sibTransId="{005E8C36-A833-4AE2-B941-B750728E7726}"/>
    <dgm:cxn modelId="{DCB7A384-474D-49F0-9CD1-5331B9F04784}" type="presOf" srcId="{CB94D962-9430-4DD5-9A10-2EC83896BEEC}" destId="{49F5F52E-9B78-4402-8325-B21CEAE1A2F6}" srcOrd="0" destOrd="1" presId="urn:microsoft.com/office/officeart/2005/8/layout/hList1"/>
    <dgm:cxn modelId="{B12C69B3-9491-452E-A73D-FCE58C0A3188}" type="presOf" srcId="{4C07631A-DF11-41B3-9C52-D9749C78F967}" destId="{F651BC76-7129-474A-80C9-BE5DCCDD5D53}" srcOrd="0" destOrd="0" presId="urn:microsoft.com/office/officeart/2005/8/layout/hList1"/>
    <dgm:cxn modelId="{C491D4C4-DE8F-4597-8DAF-00D2C38F6C6C}" type="presOf" srcId="{7D22DD43-D910-4CF7-A330-4C625C810695}" destId="{A7762A6D-8044-4E8A-846D-481B5FAA7FA9}" srcOrd="0" destOrd="0" presId="urn:microsoft.com/office/officeart/2005/8/layout/hList1"/>
    <dgm:cxn modelId="{24444BCE-48DC-4134-9DFC-EE13A0F79A9C}" type="presOf" srcId="{91061D83-5E44-4A57-8FAC-4FA5D62B6A20}" destId="{58D1116B-1C76-4A26-8A56-B05CAACD579C}" srcOrd="0" destOrd="1" presId="urn:microsoft.com/office/officeart/2005/8/layout/hList1"/>
    <dgm:cxn modelId="{259447E1-D3E0-4F59-A5D4-4DF5127FE545}" srcId="{4C07631A-DF11-41B3-9C52-D9749C78F967}" destId="{7D22DD43-D910-4CF7-A330-4C625C810695}" srcOrd="1" destOrd="0" parTransId="{7DC3708E-D501-41D0-9A02-A96A3D0768E7}" sibTransId="{6DB6ADAA-12D3-432F-B4C1-8035C2C2CBCD}"/>
    <dgm:cxn modelId="{BF2B40E3-9567-4A83-BBDD-52D26EFF961A}" type="presOf" srcId="{1D955CE5-EEB5-418C-8C07-B74ADED5E48B}" destId="{49F5F52E-9B78-4402-8325-B21CEAE1A2F6}" srcOrd="0" destOrd="0" presId="urn:microsoft.com/office/officeart/2005/8/layout/hList1"/>
    <dgm:cxn modelId="{E6A071E5-706B-46E7-927A-1248464882DA}" srcId="{4C07631A-DF11-41B3-9C52-D9749C78F967}" destId="{964E3245-01FB-4AA1-880E-6A00CD375A80}" srcOrd="2" destOrd="0" parTransId="{BDC9AD07-2C84-4CF3-B1A5-5FC1F576EF1C}" sibTransId="{75DB1239-7FD2-40D3-8113-92BD0CB76A84}"/>
    <dgm:cxn modelId="{6DFF48E6-27F1-4620-98A7-1A40AC686D31}" type="presOf" srcId="{FB857E10-D632-451D-A2C3-C8C001B358D5}" destId="{58D1116B-1C76-4A26-8A56-B05CAACD579C}" srcOrd="0" destOrd="0" presId="urn:microsoft.com/office/officeart/2005/8/layout/hList1"/>
    <dgm:cxn modelId="{B738FBF1-2F8D-443A-906F-5CC822E3C61A}" type="presOf" srcId="{CE8D7C5C-D186-4413-B297-4C44272D100C}" destId="{01591D0F-3B9E-45F6-9B82-44877E4ED019}" srcOrd="0" destOrd="0" presId="urn:microsoft.com/office/officeart/2005/8/layout/hList1"/>
    <dgm:cxn modelId="{F94769F6-065B-466A-BA20-AB401103D43D}" type="presOf" srcId="{16E7F258-FEFC-4290-8791-5E3CB8B264FF}" destId="{0A0E5501-9F2F-4CF7-B681-8BA832A1F117}" srcOrd="0" destOrd="0" presId="urn:microsoft.com/office/officeart/2005/8/layout/hList1"/>
    <dgm:cxn modelId="{F55A0221-CBF5-4809-A47E-CFE9678F4098}" type="presParOf" srcId="{F651BC76-7129-474A-80C9-BE5DCCDD5D53}" destId="{A228831D-2EE2-491D-B416-8F1720E34570}" srcOrd="0" destOrd="0" presId="urn:microsoft.com/office/officeart/2005/8/layout/hList1"/>
    <dgm:cxn modelId="{21FD4F2F-9055-4656-8952-796B03FDFB94}" type="presParOf" srcId="{A228831D-2EE2-491D-B416-8F1720E34570}" destId="{0A0E5501-9F2F-4CF7-B681-8BA832A1F117}" srcOrd="0" destOrd="0" presId="urn:microsoft.com/office/officeart/2005/8/layout/hList1"/>
    <dgm:cxn modelId="{A520ECCD-2804-4021-84DF-A63CD7203D8E}" type="presParOf" srcId="{A228831D-2EE2-491D-B416-8F1720E34570}" destId="{01591D0F-3B9E-45F6-9B82-44877E4ED019}" srcOrd="1" destOrd="0" presId="urn:microsoft.com/office/officeart/2005/8/layout/hList1"/>
    <dgm:cxn modelId="{D62A0147-0CCE-42A4-921C-5A1055646215}" type="presParOf" srcId="{F651BC76-7129-474A-80C9-BE5DCCDD5D53}" destId="{8E6B0FC2-1347-4D65-9995-D155EA43E491}" srcOrd="1" destOrd="0" presId="urn:microsoft.com/office/officeart/2005/8/layout/hList1"/>
    <dgm:cxn modelId="{7F0B041A-E75F-4C6A-B3A4-3E1F4D08EC5C}" type="presParOf" srcId="{F651BC76-7129-474A-80C9-BE5DCCDD5D53}" destId="{D1D01190-03DE-44C3-A51A-7317F440F081}" srcOrd="2" destOrd="0" presId="urn:microsoft.com/office/officeart/2005/8/layout/hList1"/>
    <dgm:cxn modelId="{315C4370-F1A2-46D7-BF4D-B03C5E016179}" type="presParOf" srcId="{D1D01190-03DE-44C3-A51A-7317F440F081}" destId="{A7762A6D-8044-4E8A-846D-481B5FAA7FA9}" srcOrd="0" destOrd="0" presId="urn:microsoft.com/office/officeart/2005/8/layout/hList1"/>
    <dgm:cxn modelId="{B9322CEB-635A-46B0-A5AF-E557CE1C11A7}" type="presParOf" srcId="{D1D01190-03DE-44C3-A51A-7317F440F081}" destId="{49F5F52E-9B78-4402-8325-B21CEAE1A2F6}" srcOrd="1" destOrd="0" presId="urn:microsoft.com/office/officeart/2005/8/layout/hList1"/>
    <dgm:cxn modelId="{125038B6-0ABE-46C2-88BC-AFBBBB85E043}" type="presParOf" srcId="{F651BC76-7129-474A-80C9-BE5DCCDD5D53}" destId="{D42013C6-B8EB-4632-BCBF-F142B1D3E33A}" srcOrd="3" destOrd="0" presId="urn:microsoft.com/office/officeart/2005/8/layout/hList1"/>
    <dgm:cxn modelId="{363CD5C2-F1DE-4A0F-94B4-0C0C65C3775F}" type="presParOf" srcId="{F651BC76-7129-474A-80C9-BE5DCCDD5D53}" destId="{D72042EE-50BB-4F4C-BABD-303AD0901F06}" srcOrd="4" destOrd="0" presId="urn:microsoft.com/office/officeart/2005/8/layout/hList1"/>
    <dgm:cxn modelId="{C7E2876F-8913-4E7A-911D-6E3A86A0E779}" type="presParOf" srcId="{D72042EE-50BB-4F4C-BABD-303AD0901F06}" destId="{0EF45698-1E95-4AE5-A4D1-8D879475A680}" srcOrd="0" destOrd="0" presId="urn:microsoft.com/office/officeart/2005/8/layout/hList1"/>
    <dgm:cxn modelId="{27B0B343-61A3-4834-8435-90708700E18F}" type="presParOf" srcId="{D72042EE-50BB-4F4C-BABD-303AD0901F06}" destId="{58D1116B-1C76-4A26-8A56-B05CAACD579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E1F15AF-63DD-41EE-B1DC-10A286E32A6C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A935875-5BFE-4AE9-BC5C-4B2BF044C8CF}">
      <dgm:prSet/>
      <dgm:spPr/>
      <dgm:t>
        <a:bodyPr/>
        <a:lstStyle/>
        <a:p>
          <a:r>
            <a:rPr lang="en-US"/>
            <a:t>Date of Journey</a:t>
          </a:r>
        </a:p>
      </dgm:t>
    </dgm:pt>
    <dgm:pt modelId="{69CAEF90-9923-4325-8216-229A53C42733}" type="parTrans" cxnId="{6B925834-634C-4F36-B211-F22AE8B5C5D8}">
      <dgm:prSet/>
      <dgm:spPr/>
      <dgm:t>
        <a:bodyPr/>
        <a:lstStyle/>
        <a:p>
          <a:endParaRPr lang="en-US"/>
        </a:p>
      </dgm:t>
    </dgm:pt>
    <dgm:pt modelId="{58ED493F-1AAF-40A6-A6C5-C85057F548D4}" type="sibTrans" cxnId="{6B925834-634C-4F36-B211-F22AE8B5C5D8}">
      <dgm:prSet/>
      <dgm:spPr/>
      <dgm:t>
        <a:bodyPr/>
        <a:lstStyle/>
        <a:p>
          <a:endParaRPr lang="en-US"/>
        </a:p>
      </dgm:t>
    </dgm:pt>
    <dgm:pt modelId="{0B8F986F-9B68-41A3-87B7-317318D82E0D}">
      <dgm:prSet/>
      <dgm:spPr/>
      <dgm:t>
        <a:bodyPr/>
        <a:lstStyle/>
        <a:p>
          <a:r>
            <a:rPr lang="en-US"/>
            <a:t>Month and Day</a:t>
          </a:r>
        </a:p>
      </dgm:t>
    </dgm:pt>
    <dgm:pt modelId="{9E2528B5-5BBE-47FC-9DA8-28D4B7A2636C}" type="parTrans" cxnId="{E5D3CD83-EBDC-4447-BADA-602F88C89092}">
      <dgm:prSet/>
      <dgm:spPr/>
      <dgm:t>
        <a:bodyPr/>
        <a:lstStyle/>
        <a:p>
          <a:endParaRPr lang="en-US"/>
        </a:p>
      </dgm:t>
    </dgm:pt>
    <dgm:pt modelId="{41CBE0BC-DACC-48DE-9D37-73C37D736D29}" type="sibTrans" cxnId="{E5D3CD83-EBDC-4447-BADA-602F88C89092}">
      <dgm:prSet/>
      <dgm:spPr/>
      <dgm:t>
        <a:bodyPr/>
        <a:lstStyle/>
        <a:p>
          <a:endParaRPr lang="en-US"/>
        </a:p>
      </dgm:t>
    </dgm:pt>
    <dgm:pt modelId="{68F311F9-5C07-4AEA-8D55-BD50EFD704BA}">
      <dgm:prSet/>
      <dgm:spPr/>
      <dgm:t>
        <a:bodyPr/>
        <a:lstStyle/>
        <a:p>
          <a:r>
            <a:rPr lang="en-US" dirty="0"/>
            <a:t>Cyclical Month</a:t>
          </a:r>
        </a:p>
      </dgm:t>
    </dgm:pt>
    <dgm:pt modelId="{DE78FD23-5475-417B-BBA4-804EAB66A34C}" type="parTrans" cxnId="{DEC4D2E7-F92F-471B-B45D-A33215C5401F}">
      <dgm:prSet/>
      <dgm:spPr/>
      <dgm:t>
        <a:bodyPr/>
        <a:lstStyle/>
        <a:p>
          <a:endParaRPr lang="en-US"/>
        </a:p>
      </dgm:t>
    </dgm:pt>
    <dgm:pt modelId="{986B5F26-212F-44DA-9294-41A2E632E8D2}" type="sibTrans" cxnId="{DEC4D2E7-F92F-471B-B45D-A33215C5401F}">
      <dgm:prSet/>
      <dgm:spPr/>
      <dgm:t>
        <a:bodyPr/>
        <a:lstStyle/>
        <a:p>
          <a:endParaRPr lang="en-US"/>
        </a:p>
      </dgm:t>
    </dgm:pt>
    <dgm:pt modelId="{4D3BBD63-69BF-4B0D-9467-D85C5E8028B0}">
      <dgm:prSet/>
      <dgm:spPr/>
      <dgm:t>
        <a:bodyPr/>
        <a:lstStyle/>
        <a:p>
          <a:r>
            <a:rPr lang="en-US" dirty="0"/>
            <a:t>Cyclical Day (Of the week: Monday=0, Sunday=6)</a:t>
          </a:r>
        </a:p>
      </dgm:t>
    </dgm:pt>
    <dgm:pt modelId="{80779587-71BC-4A50-8CAB-48286FE84E56}" type="parTrans" cxnId="{CA52E63C-A675-4666-9591-5704551CEB92}">
      <dgm:prSet/>
      <dgm:spPr/>
      <dgm:t>
        <a:bodyPr/>
        <a:lstStyle/>
        <a:p>
          <a:endParaRPr lang="en-US"/>
        </a:p>
      </dgm:t>
    </dgm:pt>
    <dgm:pt modelId="{9D58A376-FAF6-4864-982F-262C839B5F50}" type="sibTrans" cxnId="{CA52E63C-A675-4666-9591-5704551CEB92}">
      <dgm:prSet/>
      <dgm:spPr/>
      <dgm:t>
        <a:bodyPr/>
        <a:lstStyle/>
        <a:p>
          <a:endParaRPr lang="en-US"/>
        </a:p>
      </dgm:t>
    </dgm:pt>
    <dgm:pt modelId="{4721BBA1-2CA4-4A8A-9C90-C37971435D1E}">
      <dgm:prSet/>
      <dgm:spPr/>
      <dgm:t>
        <a:bodyPr/>
        <a:lstStyle/>
        <a:p>
          <a:r>
            <a:rPr lang="en-US"/>
            <a:t>Departure Time</a:t>
          </a:r>
        </a:p>
      </dgm:t>
    </dgm:pt>
    <dgm:pt modelId="{508631FC-05DA-44A9-948D-4FA6EE6408C0}" type="parTrans" cxnId="{C9EAB342-9068-4900-A99E-AEB2718A97C8}">
      <dgm:prSet/>
      <dgm:spPr/>
      <dgm:t>
        <a:bodyPr/>
        <a:lstStyle/>
        <a:p>
          <a:endParaRPr lang="en-US"/>
        </a:p>
      </dgm:t>
    </dgm:pt>
    <dgm:pt modelId="{EB01AC96-0326-4FBB-971E-E8BED6BCD06C}" type="sibTrans" cxnId="{C9EAB342-9068-4900-A99E-AEB2718A97C8}">
      <dgm:prSet/>
      <dgm:spPr/>
      <dgm:t>
        <a:bodyPr/>
        <a:lstStyle/>
        <a:p>
          <a:endParaRPr lang="en-US"/>
        </a:p>
      </dgm:t>
    </dgm:pt>
    <dgm:pt modelId="{FC24D25B-EC2F-4AEA-9C17-4754A177ED89}">
      <dgm:prSet/>
      <dgm:spPr/>
      <dgm:t>
        <a:bodyPr/>
        <a:lstStyle/>
        <a:p>
          <a:r>
            <a:rPr lang="en-US" dirty="0"/>
            <a:t>Cyclical min: 00.00 max 23.59</a:t>
          </a:r>
        </a:p>
      </dgm:t>
    </dgm:pt>
    <dgm:pt modelId="{091DF91F-A1CB-4560-BBB9-AC6DDE1AA9B7}" type="parTrans" cxnId="{72E5CF59-70B7-4AA6-BBBA-1800C3CB417A}">
      <dgm:prSet/>
      <dgm:spPr/>
      <dgm:t>
        <a:bodyPr/>
        <a:lstStyle/>
        <a:p>
          <a:endParaRPr lang="en-US"/>
        </a:p>
      </dgm:t>
    </dgm:pt>
    <dgm:pt modelId="{D672F57C-F59D-43A5-8403-3BF20AB17B62}" type="sibTrans" cxnId="{72E5CF59-70B7-4AA6-BBBA-1800C3CB417A}">
      <dgm:prSet/>
      <dgm:spPr/>
      <dgm:t>
        <a:bodyPr/>
        <a:lstStyle/>
        <a:p>
          <a:endParaRPr lang="en-US"/>
        </a:p>
      </dgm:t>
    </dgm:pt>
    <dgm:pt modelId="{92D60503-27CB-4FDB-BA43-33B2D3D2EA59}">
      <dgm:prSet/>
      <dgm:spPr/>
      <dgm:t>
        <a:bodyPr/>
        <a:lstStyle/>
        <a:p>
          <a:r>
            <a:rPr lang="en-US" dirty="0"/>
            <a:t>Changed from HH:MM to HH.MM</a:t>
          </a:r>
        </a:p>
      </dgm:t>
    </dgm:pt>
    <dgm:pt modelId="{D18EE455-34D4-41D3-982D-8FB3B02048CE}" type="parTrans" cxnId="{D30FEC74-3E5F-4A06-9501-7487F3D34F28}">
      <dgm:prSet/>
      <dgm:spPr/>
      <dgm:t>
        <a:bodyPr/>
        <a:lstStyle/>
        <a:p>
          <a:endParaRPr lang="en-US"/>
        </a:p>
      </dgm:t>
    </dgm:pt>
    <dgm:pt modelId="{18BD1285-D57B-4481-807B-BDAE14DB1C9B}" type="sibTrans" cxnId="{D30FEC74-3E5F-4A06-9501-7487F3D34F28}">
      <dgm:prSet/>
      <dgm:spPr/>
      <dgm:t>
        <a:bodyPr/>
        <a:lstStyle/>
        <a:p>
          <a:endParaRPr lang="en-US"/>
        </a:p>
      </dgm:t>
    </dgm:pt>
    <dgm:pt modelId="{87CF43BE-678B-4B96-A9F3-A98AA60587B7}" type="pres">
      <dgm:prSet presAssocID="{DE1F15AF-63DD-41EE-B1DC-10A286E32A6C}" presName="Name0" presStyleCnt="0">
        <dgm:presLayoutVars>
          <dgm:dir/>
          <dgm:animLvl val="lvl"/>
          <dgm:resizeHandles val="exact"/>
        </dgm:presLayoutVars>
      </dgm:prSet>
      <dgm:spPr/>
    </dgm:pt>
    <dgm:pt modelId="{21F01698-116E-4B49-B715-D0D8562D9861}" type="pres">
      <dgm:prSet presAssocID="{FA935875-5BFE-4AE9-BC5C-4B2BF044C8CF}" presName="linNode" presStyleCnt="0"/>
      <dgm:spPr/>
    </dgm:pt>
    <dgm:pt modelId="{FB347B89-540B-433A-9306-B8A06AA05DCB}" type="pres">
      <dgm:prSet presAssocID="{FA935875-5BFE-4AE9-BC5C-4B2BF044C8C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C0697ED-4CC6-4E94-957B-12C9A3F5EFED}" type="pres">
      <dgm:prSet presAssocID="{FA935875-5BFE-4AE9-BC5C-4B2BF044C8CF}" presName="descendantText" presStyleLbl="alignAccFollowNode1" presStyleIdx="0" presStyleCnt="2">
        <dgm:presLayoutVars>
          <dgm:bulletEnabled val="1"/>
        </dgm:presLayoutVars>
      </dgm:prSet>
      <dgm:spPr/>
    </dgm:pt>
    <dgm:pt modelId="{EF19CF6C-1F4B-48C9-8BF8-A34D666589EC}" type="pres">
      <dgm:prSet presAssocID="{58ED493F-1AAF-40A6-A6C5-C85057F548D4}" presName="sp" presStyleCnt="0"/>
      <dgm:spPr/>
    </dgm:pt>
    <dgm:pt modelId="{E1F7E306-754A-4755-AFD2-41C093FC9A23}" type="pres">
      <dgm:prSet presAssocID="{4721BBA1-2CA4-4A8A-9C90-C37971435D1E}" presName="linNode" presStyleCnt="0"/>
      <dgm:spPr/>
    </dgm:pt>
    <dgm:pt modelId="{F5BB7F8A-7387-4663-8011-5656F1C63F25}" type="pres">
      <dgm:prSet presAssocID="{4721BBA1-2CA4-4A8A-9C90-C37971435D1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ECF5D25C-B239-492C-A50A-B04269CABF4E}" type="pres">
      <dgm:prSet presAssocID="{4721BBA1-2CA4-4A8A-9C90-C37971435D1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77AF60A-C852-4E5E-A743-55296F1BE144}" type="presOf" srcId="{DE1F15AF-63DD-41EE-B1DC-10A286E32A6C}" destId="{87CF43BE-678B-4B96-A9F3-A98AA60587B7}" srcOrd="0" destOrd="0" presId="urn:microsoft.com/office/officeart/2005/8/layout/vList5"/>
    <dgm:cxn modelId="{6B925834-634C-4F36-B211-F22AE8B5C5D8}" srcId="{DE1F15AF-63DD-41EE-B1DC-10A286E32A6C}" destId="{FA935875-5BFE-4AE9-BC5C-4B2BF044C8CF}" srcOrd="0" destOrd="0" parTransId="{69CAEF90-9923-4325-8216-229A53C42733}" sibTransId="{58ED493F-1AAF-40A6-A6C5-C85057F548D4}"/>
    <dgm:cxn modelId="{CA52E63C-A675-4666-9591-5704551CEB92}" srcId="{FA935875-5BFE-4AE9-BC5C-4B2BF044C8CF}" destId="{4D3BBD63-69BF-4B0D-9467-D85C5E8028B0}" srcOrd="2" destOrd="0" parTransId="{80779587-71BC-4A50-8CAB-48286FE84E56}" sibTransId="{9D58A376-FAF6-4864-982F-262C839B5F50}"/>
    <dgm:cxn modelId="{C9EAB342-9068-4900-A99E-AEB2718A97C8}" srcId="{DE1F15AF-63DD-41EE-B1DC-10A286E32A6C}" destId="{4721BBA1-2CA4-4A8A-9C90-C37971435D1E}" srcOrd="1" destOrd="0" parTransId="{508631FC-05DA-44A9-948D-4FA6EE6408C0}" sibTransId="{EB01AC96-0326-4FBB-971E-E8BED6BCD06C}"/>
    <dgm:cxn modelId="{789A4744-5417-4C56-ACFA-D3DD68C3D0F9}" type="presOf" srcId="{FC24D25B-EC2F-4AEA-9C17-4754A177ED89}" destId="{ECF5D25C-B239-492C-A50A-B04269CABF4E}" srcOrd="0" destOrd="1" presId="urn:microsoft.com/office/officeart/2005/8/layout/vList5"/>
    <dgm:cxn modelId="{1EE7526B-0068-4163-B57E-10DB3102339B}" type="presOf" srcId="{68F311F9-5C07-4AEA-8D55-BD50EFD704BA}" destId="{DC0697ED-4CC6-4E94-957B-12C9A3F5EFED}" srcOrd="0" destOrd="1" presId="urn:microsoft.com/office/officeart/2005/8/layout/vList5"/>
    <dgm:cxn modelId="{E6B24E50-5666-4CB8-8AF3-5CB36F9173D1}" type="presOf" srcId="{0B8F986F-9B68-41A3-87B7-317318D82E0D}" destId="{DC0697ED-4CC6-4E94-957B-12C9A3F5EFED}" srcOrd="0" destOrd="0" presId="urn:microsoft.com/office/officeart/2005/8/layout/vList5"/>
    <dgm:cxn modelId="{D30FEC74-3E5F-4A06-9501-7487F3D34F28}" srcId="{4721BBA1-2CA4-4A8A-9C90-C37971435D1E}" destId="{92D60503-27CB-4FDB-BA43-33B2D3D2EA59}" srcOrd="0" destOrd="0" parTransId="{D18EE455-34D4-41D3-982D-8FB3B02048CE}" sibTransId="{18BD1285-D57B-4481-807B-BDAE14DB1C9B}"/>
    <dgm:cxn modelId="{72E5CF59-70B7-4AA6-BBBA-1800C3CB417A}" srcId="{4721BBA1-2CA4-4A8A-9C90-C37971435D1E}" destId="{FC24D25B-EC2F-4AEA-9C17-4754A177ED89}" srcOrd="1" destOrd="0" parTransId="{091DF91F-A1CB-4560-BBB9-AC6DDE1AA9B7}" sibTransId="{D672F57C-F59D-43A5-8403-3BF20AB17B62}"/>
    <dgm:cxn modelId="{E5D3CD83-EBDC-4447-BADA-602F88C89092}" srcId="{FA935875-5BFE-4AE9-BC5C-4B2BF044C8CF}" destId="{0B8F986F-9B68-41A3-87B7-317318D82E0D}" srcOrd="0" destOrd="0" parTransId="{9E2528B5-5BBE-47FC-9DA8-28D4B7A2636C}" sibTransId="{41CBE0BC-DACC-48DE-9D37-73C37D736D29}"/>
    <dgm:cxn modelId="{6F905394-9107-4B15-B827-BA1BAA5ABD42}" type="presOf" srcId="{92D60503-27CB-4FDB-BA43-33B2D3D2EA59}" destId="{ECF5D25C-B239-492C-A50A-B04269CABF4E}" srcOrd="0" destOrd="0" presId="urn:microsoft.com/office/officeart/2005/8/layout/vList5"/>
    <dgm:cxn modelId="{14BCD5B8-1D20-460A-991D-5320DB1D7563}" type="presOf" srcId="{4721BBA1-2CA4-4A8A-9C90-C37971435D1E}" destId="{F5BB7F8A-7387-4663-8011-5656F1C63F25}" srcOrd="0" destOrd="0" presId="urn:microsoft.com/office/officeart/2005/8/layout/vList5"/>
    <dgm:cxn modelId="{DFF9B2C5-E28C-444C-83B3-4F8F37F91BFB}" type="presOf" srcId="{FA935875-5BFE-4AE9-BC5C-4B2BF044C8CF}" destId="{FB347B89-540B-433A-9306-B8A06AA05DCB}" srcOrd="0" destOrd="0" presId="urn:microsoft.com/office/officeart/2005/8/layout/vList5"/>
    <dgm:cxn modelId="{F5771CE6-7101-461B-8FB0-854AF649EC99}" type="presOf" srcId="{4D3BBD63-69BF-4B0D-9467-D85C5E8028B0}" destId="{DC0697ED-4CC6-4E94-957B-12C9A3F5EFED}" srcOrd="0" destOrd="2" presId="urn:microsoft.com/office/officeart/2005/8/layout/vList5"/>
    <dgm:cxn modelId="{DEC4D2E7-F92F-471B-B45D-A33215C5401F}" srcId="{FA935875-5BFE-4AE9-BC5C-4B2BF044C8CF}" destId="{68F311F9-5C07-4AEA-8D55-BD50EFD704BA}" srcOrd="1" destOrd="0" parTransId="{DE78FD23-5475-417B-BBA4-804EAB66A34C}" sibTransId="{986B5F26-212F-44DA-9294-41A2E632E8D2}"/>
    <dgm:cxn modelId="{C05732C3-8D0E-49D5-A147-B9800CF3B997}" type="presParOf" srcId="{87CF43BE-678B-4B96-A9F3-A98AA60587B7}" destId="{21F01698-116E-4B49-B715-D0D8562D9861}" srcOrd="0" destOrd="0" presId="urn:microsoft.com/office/officeart/2005/8/layout/vList5"/>
    <dgm:cxn modelId="{DA052BF4-4934-4CF7-97F0-D710F4D3ECF8}" type="presParOf" srcId="{21F01698-116E-4B49-B715-D0D8562D9861}" destId="{FB347B89-540B-433A-9306-B8A06AA05DCB}" srcOrd="0" destOrd="0" presId="urn:microsoft.com/office/officeart/2005/8/layout/vList5"/>
    <dgm:cxn modelId="{9DF999D7-62A0-4D67-B283-83ABC413659C}" type="presParOf" srcId="{21F01698-116E-4B49-B715-D0D8562D9861}" destId="{DC0697ED-4CC6-4E94-957B-12C9A3F5EFED}" srcOrd="1" destOrd="0" presId="urn:microsoft.com/office/officeart/2005/8/layout/vList5"/>
    <dgm:cxn modelId="{DE5D09E7-A731-4D41-AEB5-DF9A881892A5}" type="presParOf" srcId="{87CF43BE-678B-4B96-A9F3-A98AA60587B7}" destId="{EF19CF6C-1F4B-48C9-8BF8-A34D666589EC}" srcOrd="1" destOrd="0" presId="urn:microsoft.com/office/officeart/2005/8/layout/vList5"/>
    <dgm:cxn modelId="{9584ADFE-83FE-4BB0-AEEF-436FF5593F55}" type="presParOf" srcId="{87CF43BE-678B-4B96-A9F3-A98AA60587B7}" destId="{E1F7E306-754A-4755-AFD2-41C093FC9A23}" srcOrd="2" destOrd="0" presId="urn:microsoft.com/office/officeart/2005/8/layout/vList5"/>
    <dgm:cxn modelId="{20BA0322-0445-4A9C-A3A8-205768DF0347}" type="presParOf" srcId="{E1F7E306-754A-4755-AFD2-41C093FC9A23}" destId="{F5BB7F8A-7387-4663-8011-5656F1C63F25}" srcOrd="0" destOrd="0" presId="urn:microsoft.com/office/officeart/2005/8/layout/vList5"/>
    <dgm:cxn modelId="{49CC61AE-B5B2-4841-984C-2A18C90F86AD}" type="presParOf" srcId="{E1F7E306-754A-4755-AFD2-41C093FC9A23}" destId="{ECF5D25C-B239-492C-A50A-B04269CABF4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145CB60-9369-4FEA-81A2-CF2D7CCE987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666A067-97C2-4294-A4CB-47FF81CE65AA}">
      <dgm:prSet/>
      <dgm:spPr/>
      <dgm:t>
        <a:bodyPr/>
        <a:lstStyle/>
        <a:p>
          <a:r>
            <a:rPr lang="el-GR"/>
            <a:t>8</a:t>
          </a:r>
          <a:r>
            <a:rPr lang="en-US"/>
            <a:t> </a:t>
          </a:r>
          <a:r>
            <a:rPr lang="el-GR"/>
            <a:t>διαφορετικές επιπρόσθετες πληροφορίες για κάθε πτήση</a:t>
          </a:r>
          <a:endParaRPr lang="en-US"/>
        </a:p>
      </dgm:t>
    </dgm:pt>
    <dgm:pt modelId="{4487F02A-04D2-4C46-ABFD-F665595FE760}" type="parTrans" cxnId="{00CA0520-EE57-4192-8B96-06AFA0B03759}">
      <dgm:prSet/>
      <dgm:spPr/>
      <dgm:t>
        <a:bodyPr/>
        <a:lstStyle/>
        <a:p>
          <a:endParaRPr lang="en-US"/>
        </a:p>
      </dgm:t>
    </dgm:pt>
    <dgm:pt modelId="{55EF9B0B-E7B0-41DC-8EB9-6F8072F2765D}" type="sibTrans" cxnId="{00CA0520-EE57-4192-8B96-06AFA0B03759}">
      <dgm:prSet/>
      <dgm:spPr/>
      <dgm:t>
        <a:bodyPr/>
        <a:lstStyle/>
        <a:p>
          <a:endParaRPr lang="en-US"/>
        </a:p>
      </dgm:t>
    </dgm:pt>
    <dgm:pt modelId="{6A540566-66F8-4C8D-AF04-FE341DA65F02}">
      <dgm:prSet/>
      <dgm:spPr/>
      <dgm:t>
        <a:bodyPr/>
        <a:lstStyle/>
        <a:p>
          <a:r>
            <a:rPr lang="el-GR"/>
            <a:t>Αύξουσα σειρά σε σχέση με το πόσο προσδίδει στο κόστος του εισιτηρίου</a:t>
          </a:r>
          <a:endParaRPr lang="en-US"/>
        </a:p>
      </dgm:t>
    </dgm:pt>
    <dgm:pt modelId="{27A8A487-D00D-48EC-9D62-3539AE46C792}" type="parTrans" cxnId="{770635B1-A2F0-46EE-9E5F-3A9B52CF2BEF}">
      <dgm:prSet/>
      <dgm:spPr/>
      <dgm:t>
        <a:bodyPr/>
        <a:lstStyle/>
        <a:p>
          <a:endParaRPr lang="en-US"/>
        </a:p>
      </dgm:t>
    </dgm:pt>
    <dgm:pt modelId="{120F949E-3714-4364-94F3-510D5BBF44DD}" type="sibTrans" cxnId="{770635B1-A2F0-46EE-9E5F-3A9B52CF2BEF}">
      <dgm:prSet/>
      <dgm:spPr/>
      <dgm:t>
        <a:bodyPr/>
        <a:lstStyle/>
        <a:p>
          <a:endParaRPr lang="en-US"/>
        </a:p>
      </dgm:t>
    </dgm:pt>
    <dgm:pt modelId="{3179BE32-DA9B-4CEC-9787-EDCDA3671D26}">
      <dgm:prSet/>
      <dgm:spPr/>
      <dgm:t>
        <a:bodyPr/>
        <a:lstStyle/>
        <a:p>
          <a:r>
            <a:rPr lang="en-US"/>
            <a:t>0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 No food</a:t>
          </a:r>
        </a:p>
      </dgm:t>
    </dgm:pt>
    <dgm:pt modelId="{532900C0-2346-4CF7-AA14-A0A991593C4B}" type="parTrans" cxnId="{1F5E605B-52D6-474F-A8B8-CD9B058966DB}">
      <dgm:prSet/>
      <dgm:spPr/>
      <dgm:t>
        <a:bodyPr/>
        <a:lstStyle/>
        <a:p>
          <a:endParaRPr lang="en-US"/>
        </a:p>
      </dgm:t>
    </dgm:pt>
    <dgm:pt modelId="{EFD471AA-C0FF-4ACC-B635-AF0DE2996D3D}" type="sibTrans" cxnId="{1F5E605B-52D6-474F-A8B8-CD9B058966DB}">
      <dgm:prSet/>
      <dgm:spPr/>
      <dgm:t>
        <a:bodyPr/>
        <a:lstStyle/>
        <a:p>
          <a:endParaRPr lang="en-US"/>
        </a:p>
      </dgm:t>
    </dgm:pt>
    <dgm:pt modelId="{27CEA303-043D-4751-A546-693D1AF9C422}">
      <dgm:prSet/>
      <dgm:spPr/>
      <dgm:t>
        <a:bodyPr/>
        <a:lstStyle/>
        <a:p>
          <a:r>
            <a:rPr lang="en-US"/>
            <a:t>1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in-flight meal not included</a:t>
          </a:r>
        </a:p>
      </dgm:t>
    </dgm:pt>
    <dgm:pt modelId="{82287225-4FCD-47C0-A487-5B7B1FC05CBD}" type="parTrans" cxnId="{F34368E8-8839-4EAD-B8FC-AD4F603E2681}">
      <dgm:prSet/>
      <dgm:spPr/>
      <dgm:t>
        <a:bodyPr/>
        <a:lstStyle/>
        <a:p>
          <a:endParaRPr lang="en-US"/>
        </a:p>
      </dgm:t>
    </dgm:pt>
    <dgm:pt modelId="{F5225323-02FD-48A2-AC8A-F8D8F3C05979}" type="sibTrans" cxnId="{F34368E8-8839-4EAD-B8FC-AD4F603E2681}">
      <dgm:prSet/>
      <dgm:spPr/>
      <dgm:t>
        <a:bodyPr/>
        <a:lstStyle/>
        <a:p>
          <a:endParaRPr lang="en-US"/>
        </a:p>
      </dgm:t>
    </dgm:pt>
    <dgm:pt modelId="{64E30AFC-6083-4215-8B8C-247EB05615CF}">
      <dgm:prSet/>
      <dgm:spPr/>
      <dgm:t>
        <a:bodyPr/>
        <a:lstStyle/>
        <a:p>
          <a:r>
            <a:rPr lang="en-US"/>
            <a:t>2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no check in baggage included</a:t>
          </a:r>
        </a:p>
      </dgm:t>
    </dgm:pt>
    <dgm:pt modelId="{4F4993B4-BF61-4DDD-8D78-04979271EA0B}" type="parTrans" cxnId="{1C2C789C-1A69-476A-9172-2DE7DF93B11C}">
      <dgm:prSet/>
      <dgm:spPr/>
      <dgm:t>
        <a:bodyPr/>
        <a:lstStyle/>
        <a:p>
          <a:endParaRPr lang="en-US"/>
        </a:p>
      </dgm:t>
    </dgm:pt>
    <dgm:pt modelId="{F7A94715-D443-46D1-9013-30E1A6D8725E}" type="sibTrans" cxnId="{1C2C789C-1A69-476A-9172-2DE7DF93B11C}">
      <dgm:prSet/>
      <dgm:spPr/>
      <dgm:t>
        <a:bodyPr/>
        <a:lstStyle/>
        <a:p>
          <a:endParaRPr lang="en-US"/>
        </a:p>
      </dgm:t>
    </dgm:pt>
    <dgm:pt modelId="{293B3BF4-F991-44E9-98C4-2A9C387DA5B6}">
      <dgm:prSet/>
      <dgm:spPr/>
      <dgm:t>
        <a:bodyPr/>
        <a:lstStyle/>
        <a:p>
          <a:r>
            <a:rPr lang="en-US"/>
            <a:t>3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red-eye flight</a:t>
          </a:r>
        </a:p>
      </dgm:t>
    </dgm:pt>
    <dgm:pt modelId="{90297102-5382-4D66-964F-E51BAAC50F1B}" type="parTrans" cxnId="{CEC5A32A-ECE4-4259-A621-F38EA63B0794}">
      <dgm:prSet/>
      <dgm:spPr/>
      <dgm:t>
        <a:bodyPr/>
        <a:lstStyle/>
        <a:p>
          <a:endParaRPr lang="en-US"/>
        </a:p>
      </dgm:t>
    </dgm:pt>
    <dgm:pt modelId="{DB4C004E-572D-4762-AB7F-8F43EAF95AE8}" type="sibTrans" cxnId="{CEC5A32A-ECE4-4259-A621-F38EA63B0794}">
      <dgm:prSet/>
      <dgm:spPr/>
      <dgm:t>
        <a:bodyPr/>
        <a:lstStyle/>
        <a:p>
          <a:endParaRPr lang="en-US"/>
        </a:p>
      </dgm:t>
    </dgm:pt>
    <dgm:pt modelId="{9640853C-8BA6-460D-B85B-4CE1CEF6892C}">
      <dgm:prSet/>
      <dgm:spPr/>
      <dgm:t>
        <a:bodyPr/>
        <a:lstStyle/>
        <a:p>
          <a:r>
            <a:rPr lang="en-US"/>
            <a:t>4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1 long layover</a:t>
          </a:r>
        </a:p>
      </dgm:t>
    </dgm:pt>
    <dgm:pt modelId="{82A841BC-F3D7-4253-9845-D70730E0F3C1}" type="parTrans" cxnId="{77A2CB6B-E05E-4464-A392-474CA3B5A402}">
      <dgm:prSet/>
      <dgm:spPr/>
      <dgm:t>
        <a:bodyPr/>
        <a:lstStyle/>
        <a:p>
          <a:endParaRPr lang="en-US"/>
        </a:p>
      </dgm:t>
    </dgm:pt>
    <dgm:pt modelId="{E050F2C2-A028-4E24-90B3-10500790E32A}" type="sibTrans" cxnId="{77A2CB6B-E05E-4464-A392-474CA3B5A402}">
      <dgm:prSet/>
      <dgm:spPr/>
      <dgm:t>
        <a:bodyPr/>
        <a:lstStyle/>
        <a:p>
          <a:endParaRPr lang="en-US"/>
        </a:p>
      </dgm:t>
    </dgm:pt>
    <dgm:pt modelId="{B16167DE-0329-4142-88A0-B607AA8544A7}">
      <dgm:prSet/>
      <dgm:spPr/>
      <dgm:t>
        <a:bodyPr/>
        <a:lstStyle/>
        <a:p>
          <a:r>
            <a:rPr lang="en-US"/>
            <a:t>5 </a:t>
          </a:r>
          <a:r>
            <a:rPr lang="el-GR">
              <a:sym typeface="Wingdings" panose="05000000000000000000" pitchFamily="2" charset="2"/>
            </a:rPr>
            <a:t></a:t>
          </a:r>
          <a:r>
            <a:rPr lang="el-GR"/>
            <a:t> </a:t>
          </a:r>
          <a:r>
            <a:rPr lang="en-US"/>
            <a:t>1 short layover</a:t>
          </a:r>
        </a:p>
      </dgm:t>
    </dgm:pt>
    <dgm:pt modelId="{C6BED2D1-43B8-4421-A745-B32FE003D82A}" type="parTrans" cxnId="{97751BC3-E11C-4B9A-937C-35F2CEF4B003}">
      <dgm:prSet/>
      <dgm:spPr/>
      <dgm:t>
        <a:bodyPr/>
        <a:lstStyle/>
        <a:p>
          <a:endParaRPr lang="en-US"/>
        </a:p>
      </dgm:t>
    </dgm:pt>
    <dgm:pt modelId="{1D05E9D3-FB96-4902-8A81-A739675959ED}" type="sibTrans" cxnId="{97751BC3-E11C-4B9A-937C-35F2CEF4B003}">
      <dgm:prSet/>
      <dgm:spPr/>
      <dgm:t>
        <a:bodyPr/>
        <a:lstStyle/>
        <a:p>
          <a:endParaRPr lang="en-US"/>
        </a:p>
      </dgm:t>
    </dgm:pt>
    <dgm:pt modelId="{443C734B-F8DB-48A0-BC91-A473AD0A2183}">
      <dgm:prSet/>
      <dgm:spPr/>
      <dgm:t>
        <a:bodyPr/>
        <a:lstStyle/>
        <a:p>
          <a:r>
            <a:rPr lang="en-US"/>
            <a:t>6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2 long layovers</a:t>
          </a:r>
        </a:p>
      </dgm:t>
    </dgm:pt>
    <dgm:pt modelId="{C448F90D-4536-4C25-A9D9-A73B8985B9AE}" type="parTrans" cxnId="{BF034AA8-57E9-4E17-802E-53FA68857C51}">
      <dgm:prSet/>
      <dgm:spPr/>
      <dgm:t>
        <a:bodyPr/>
        <a:lstStyle/>
        <a:p>
          <a:endParaRPr lang="en-US"/>
        </a:p>
      </dgm:t>
    </dgm:pt>
    <dgm:pt modelId="{B7F9A22F-F69E-4E61-B9CB-BD6A6FF5EE6E}" type="sibTrans" cxnId="{BF034AA8-57E9-4E17-802E-53FA68857C51}">
      <dgm:prSet/>
      <dgm:spPr/>
      <dgm:t>
        <a:bodyPr/>
        <a:lstStyle/>
        <a:p>
          <a:endParaRPr lang="en-US"/>
        </a:p>
      </dgm:t>
    </dgm:pt>
    <dgm:pt modelId="{A34CD145-7EF5-4CB3-88F3-6DF357BFFF25}">
      <dgm:prSet/>
      <dgm:spPr/>
      <dgm:t>
        <a:bodyPr/>
        <a:lstStyle/>
        <a:p>
          <a:r>
            <a:rPr lang="en-US"/>
            <a:t>7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change airports</a:t>
          </a:r>
        </a:p>
      </dgm:t>
    </dgm:pt>
    <dgm:pt modelId="{D0DDE872-57A8-409C-93AD-AA3DF2B70CE2}" type="parTrans" cxnId="{6A3E66A7-E521-40F9-AC4E-3F6E0FF56E18}">
      <dgm:prSet/>
      <dgm:spPr/>
      <dgm:t>
        <a:bodyPr/>
        <a:lstStyle/>
        <a:p>
          <a:endParaRPr lang="en-US"/>
        </a:p>
      </dgm:t>
    </dgm:pt>
    <dgm:pt modelId="{FE0FB03C-8FA4-449D-8683-1D11D4A5BDD1}" type="sibTrans" cxnId="{6A3E66A7-E521-40F9-AC4E-3F6E0FF56E18}">
      <dgm:prSet/>
      <dgm:spPr/>
      <dgm:t>
        <a:bodyPr/>
        <a:lstStyle/>
        <a:p>
          <a:endParaRPr lang="en-US"/>
        </a:p>
      </dgm:t>
    </dgm:pt>
    <dgm:pt modelId="{A916C856-EA0C-4272-B2F2-F4896426C6CB}">
      <dgm:prSet/>
      <dgm:spPr/>
      <dgm:t>
        <a:bodyPr/>
        <a:lstStyle/>
        <a:p>
          <a:r>
            <a:rPr lang="en-US"/>
            <a:t>8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business class</a:t>
          </a:r>
        </a:p>
      </dgm:t>
    </dgm:pt>
    <dgm:pt modelId="{26C72E2F-4295-47F9-BC53-883968088033}" type="parTrans" cxnId="{39640E37-6B65-40F2-81D7-D7A9E1FFC203}">
      <dgm:prSet/>
      <dgm:spPr/>
      <dgm:t>
        <a:bodyPr/>
        <a:lstStyle/>
        <a:p>
          <a:endParaRPr lang="en-US"/>
        </a:p>
      </dgm:t>
    </dgm:pt>
    <dgm:pt modelId="{B87BE411-6A1C-4004-AA60-D8E72486D1C6}" type="sibTrans" cxnId="{39640E37-6B65-40F2-81D7-D7A9E1FFC203}">
      <dgm:prSet/>
      <dgm:spPr/>
      <dgm:t>
        <a:bodyPr/>
        <a:lstStyle/>
        <a:p>
          <a:endParaRPr lang="en-US"/>
        </a:p>
      </dgm:t>
    </dgm:pt>
    <dgm:pt modelId="{FDDDE484-4573-4F63-AE97-D029622BE0F6}" type="pres">
      <dgm:prSet presAssocID="{9145CB60-9369-4FEA-81A2-CF2D7CCE987C}" presName="linear" presStyleCnt="0">
        <dgm:presLayoutVars>
          <dgm:animLvl val="lvl"/>
          <dgm:resizeHandles val="exact"/>
        </dgm:presLayoutVars>
      </dgm:prSet>
      <dgm:spPr/>
    </dgm:pt>
    <dgm:pt modelId="{F1AB16F2-9132-488B-A24F-6838D7D95E8A}" type="pres">
      <dgm:prSet presAssocID="{5666A067-97C2-4294-A4CB-47FF81CE65A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DE4C801-6489-4B61-8339-6148F4641A61}" type="pres">
      <dgm:prSet presAssocID="{55EF9B0B-E7B0-41DC-8EB9-6F8072F2765D}" presName="spacer" presStyleCnt="0"/>
      <dgm:spPr/>
    </dgm:pt>
    <dgm:pt modelId="{28D42215-5130-443C-A946-7EBC461267C4}" type="pres">
      <dgm:prSet presAssocID="{6A540566-66F8-4C8D-AF04-FE341DA65F0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1D4EDC-02BA-4514-8D84-80739AFEF2C3}" type="pres">
      <dgm:prSet presAssocID="{6A540566-66F8-4C8D-AF04-FE341DA65F0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6755F19-C015-4864-8B99-6A5244740042}" type="presOf" srcId="{5666A067-97C2-4294-A4CB-47FF81CE65AA}" destId="{F1AB16F2-9132-488B-A24F-6838D7D95E8A}" srcOrd="0" destOrd="0" presId="urn:microsoft.com/office/officeart/2005/8/layout/vList2"/>
    <dgm:cxn modelId="{00CA0520-EE57-4192-8B96-06AFA0B03759}" srcId="{9145CB60-9369-4FEA-81A2-CF2D7CCE987C}" destId="{5666A067-97C2-4294-A4CB-47FF81CE65AA}" srcOrd="0" destOrd="0" parTransId="{4487F02A-04D2-4C46-ABFD-F665595FE760}" sibTransId="{55EF9B0B-E7B0-41DC-8EB9-6F8072F2765D}"/>
    <dgm:cxn modelId="{CEC5A32A-ECE4-4259-A621-F38EA63B0794}" srcId="{6A540566-66F8-4C8D-AF04-FE341DA65F02}" destId="{293B3BF4-F991-44E9-98C4-2A9C387DA5B6}" srcOrd="3" destOrd="0" parTransId="{90297102-5382-4D66-964F-E51BAAC50F1B}" sibTransId="{DB4C004E-572D-4762-AB7F-8F43EAF95AE8}"/>
    <dgm:cxn modelId="{39640E37-6B65-40F2-81D7-D7A9E1FFC203}" srcId="{6A540566-66F8-4C8D-AF04-FE341DA65F02}" destId="{A916C856-EA0C-4272-B2F2-F4896426C6CB}" srcOrd="8" destOrd="0" parTransId="{26C72E2F-4295-47F9-BC53-883968088033}" sibTransId="{B87BE411-6A1C-4004-AA60-D8E72486D1C6}"/>
    <dgm:cxn modelId="{1F5E605B-52D6-474F-A8B8-CD9B058966DB}" srcId="{6A540566-66F8-4C8D-AF04-FE341DA65F02}" destId="{3179BE32-DA9B-4CEC-9787-EDCDA3671D26}" srcOrd="0" destOrd="0" parTransId="{532900C0-2346-4CF7-AA14-A0A991593C4B}" sibTransId="{EFD471AA-C0FF-4ACC-B635-AF0DE2996D3D}"/>
    <dgm:cxn modelId="{7704BB65-0AF3-429F-833F-4E09C49D7777}" type="presOf" srcId="{A916C856-EA0C-4272-B2F2-F4896426C6CB}" destId="{701D4EDC-02BA-4514-8D84-80739AFEF2C3}" srcOrd="0" destOrd="8" presId="urn:microsoft.com/office/officeart/2005/8/layout/vList2"/>
    <dgm:cxn modelId="{81E9D845-F956-4C45-A907-D5665037D5FA}" type="presOf" srcId="{A34CD145-7EF5-4CB3-88F3-6DF357BFFF25}" destId="{701D4EDC-02BA-4514-8D84-80739AFEF2C3}" srcOrd="0" destOrd="7" presId="urn:microsoft.com/office/officeart/2005/8/layout/vList2"/>
    <dgm:cxn modelId="{77A2CB6B-E05E-4464-A392-474CA3B5A402}" srcId="{6A540566-66F8-4C8D-AF04-FE341DA65F02}" destId="{9640853C-8BA6-460D-B85B-4CE1CEF6892C}" srcOrd="4" destOrd="0" parTransId="{82A841BC-F3D7-4253-9845-D70730E0F3C1}" sibTransId="{E050F2C2-A028-4E24-90B3-10500790E32A}"/>
    <dgm:cxn modelId="{C9242D6F-9294-41B7-9F35-D9C0A0C80060}" type="presOf" srcId="{6A540566-66F8-4C8D-AF04-FE341DA65F02}" destId="{28D42215-5130-443C-A946-7EBC461267C4}" srcOrd="0" destOrd="0" presId="urn:microsoft.com/office/officeart/2005/8/layout/vList2"/>
    <dgm:cxn modelId="{C21CE655-003A-44BF-ACE0-9DF81B440172}" type="presOf" srcId="{9640853C-8BA6-460D-B85B-4CE1CEF6892C}" destId="{701D4EDC-02BA-4514-8D84-80739AFEF2C3}" srcOrd="0" destOrd="4" presId="urn:microsoft.com/office/officeart/2005/8/layout/vList2"/>
    <dgm:cxn modelId="{D0683491-12D1-4893-83E4-5E700722E3D9}" type="presOf" srcId="{64E30AFC-6083-4215-8B8C-247EB05615CF}" destId="{701D4EDC-02BA-4514-8D84-80739AFEF2C3}" srcOrd="0" destOrd="2" presId="urn:microsoft.com/office/officeart/2005/8/layout/vList2"/>
    <dgm:cxn modelId="{1C2C789C-1A69-476A-9172-2DE7DF93B11C}" srcId="{6A540566-66F8-4C8D-AF04-FE341DA65F02}" destId="{64E30AFC-6083-4215-8B8C-247EB05615CF}" srcOrd="2" destOrd="0" parTransId="{4F4993B4-BF61-4DDD-8D78-04979271EA0B}" sibTransId="{F7A94715-D443-46D1-9013-30E1A6D8725E}"/>
    <dgm:cxn modelId="{6A3E66A7-E521-40F9-AC4E-3F6E0FF56E18}" srcId="{6A540566-66F8-4C8D-AF04-FE341DA65F02}" destId="{A34CD145-7EF5-4CB3-88F3-6DF357BFFF25}" srcOrd="7" destOrd="0" parTransId="{D0DDE872-57A8-409C-93AD-AA3DF2B70CE2}" sibTransId="{FE0FB03C-8FA4-449D-8683-1D11D4A5BDD1}"/>
    <dgm:cxn modelId="{BF034AA8-57E9-4E17-802E-53FA68857C51}" srcId="{6A540566-66F8-4C8D-AF04-FE341DA65F02}" destId="{443C734B-F8DB-48A0-BC91-A473AD0A2183}" srcOrd="6" destOrd="0" parTransId="{C448F90D-4536-4C25-A9D9-A73B8985B9AE}" sibTransId="{B7F9A22F-F69E-4E61-B9CB-BD6A6FF5EE6E}"/>
    <dgm:cxn modelId="{D5D62CAF-1E74-4770-B569-09F460C52335}" type="presOf" srcId="{293B3BF4-F991-44E9-98C4-2A9C387DA5B6}" destId="{701D4EDC-02BA-4514-8D84-80739AFEF2C3}" srcOrd="0" destOrd="3" presId="urn:microsoft.com/office/officeart/2005/8/layout/vList2"/>
    <dgm:cxn modelId="{770635B1-A2F0-46EE-9E5F-3A9B52CF2BEF}" srcId="{9145CB60-9369-4FEA-81A2-CF2D7CCE987C}" destId="{6A540566-66F8-4C8D-AF04-FE341DA65F02}" srcOrd="1" destOrd="0" parTransId="{27A8A487-D00D-48EC-9D62-3539AE46C792}" sibTransId="{120F949E-3714-4364-94F3-510D5BBF44DD}"/>
    <dgm:cxn modelId="{7E8B43B1-64C4-4EB0-A08F-9142E50F84E5}" type="presOf" srcId="{9145CB60-9369-4FEA-81A2-CF2D7CCE987C}" destId="{FDDDE484-4573-4F63-AE97-D029622BE0F6}" srcOrd="0" destOrd="0" presId="urn:microsoft.com/office/officeart/2005/8/layout/vList2"/>
    <dgm:cxn modelId="{0AB06CB1-0BE1-48FC-807B-8CD5BB3BF53F}" type="presOf" srcId="{27CEA303-043D-4751-A546-693D1AF9C422}" destId="{701D4EDC-02BA-4514-8D84-80739AFEF2C3}" srcOrd="0" destOrd="1" presId="urn:microsoft.com/office/officeart/2005/8/layout/vList2"/>
    <dgm:cxn modelId="{CBDB03B4-11F1-4DAF-B7C5-8D54E1AD7573}" type="presOf" srcId="{3179BE32-DA9B-4CEC-9787-EDCDA3671D26}" destId="{701D4EDC-02BA-4514-8D84-80739AFEF2C3}" srcOrd="0" destOrd="0" presId="urn:microsoft.com/office/officeart/2005/8/layout/vList2"/>
    <dgm:cxn modelId="{13767CB7-4D6F-4386-BCE4-8F5E823AF309}" type="presOf" srcId="{443C734B-F8DB-48A0-BC91-A473AD0A2183}" destId="{701D4EDC-02BA-4514-8D84-80739AFEF2C3}" srcOrd="0" destOrd="6" presId="urn:microsoft.com/office/officeart/2005/8/layout/vList2"/>
    <dgm:cxn modelId="{97751BC3-E11C-4B9A-937C-35F2CEF4B003}" srcId="{6A540566-66F8-4C8D-AF04-FE341DA65F02}" destId="{B16167DE-0329-4142-88A0-B607AA8544A7}" srcOrd="5" destOrd="0" parTransId="{C6BED2D1-43B8-4421-A745-B32FE003D82A}" sibTransId="{1D05E9D3-FB96-4902-8A81-A739675959ED}"/>
    <dgm:cxn modelId="{E1A02DCF-3AE2-49EF-8D64-A086A7F73CE7}" type="presOf" srcId="{B16167DE-0329-4142-88A0-B607AA8544A7}" destId="{701D4EDC-02BA-4514-8D84-80739AFEF2C3}" srcOrd="0" destOrd="5" presId="urn:microsoft.com/office/officeart/2005/8/layout/vList2"/>
    <dgm:cxn modelId="{F34368E8-8839-4EAD-B8FC-AD4F603E2681}" srcId="{6A540566-66F8-4C8D-AF04-FE341DA65F02}" destId="{27CEA303-043D-4751-A546-693D1AF9C422}" srcOrd="1" destOrd="0" parTransId="{82287225-4FCD-47C0-A487-5B7B1FC05CBD}" sibTransId="{F5225323-02FD-48A2-AC8A-F8D8F3C05979}"/>
    <dgm:cxn modelId="{31B3305C-ED28-46C9-A673-2F9638EA390B}" type="presParOf" srcId="{FDDDE484-4573-4F63-AE97-D029622BE0F6}" destId="{F1AB16F2-9132-488B-A24F-6838D7D95E8A}" srcOrd="0" destOrd="0" presId="urn:microsoft.com/office/officeart/2005/8/layout/vList2"/>
    <dgm:cxn modelId="{63EE7E6D-105B-4B79-BEAB-79B7AD107958}" type="presParOf" srcId="{FDDDE484-4573-4F63-AE97-D029622BE0F6}" destId="{3DE4C801-6489-4B61-8339-6148F4641A61}" srcOrd="1" destOrd="0" presId="urn:microsoft.com/office/officeart/2005/8/layout/vList2"/>
    <dgm:cxn modelId="{4F0E8129-5C04-4C93-9E33-402486455A99}" type="presParOf" srcId="{FDDDE484-4573-4F63-AE97-D029622BE0F6}" destId="{28D42215-5130-443C-A946-7EBC461267C4}" srcOrd="2" destOrd="0" presId="urn:microsoft.com/office/officeart/2005/8/layout/vList2"/>
    <dgm:cxn modelId="{E02D37BA-6655-47EA-8CF1-292A616C4F13}" type="presParOf" srcId="{FDDDE484-4573-4F63-AE97-D029622BE0F6}" destId="{701D4EDC-02BA-4514-8D84-80739AFEF2C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1FA736-CCDD-4FDD-89F1-D8E8E18D43E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4F4BFAE-3FF9-4EE1-94C5-A6971D1B10C2}">
      <dgm:prSet/>
      <dgm:spPr/>
      <dgm:t>
        <a:bodyPr/>
        <a:lstStyle/>
        <a:p>
          <a:r>
            <a:rPr lang="el-GR"/>
            <a:t>Αρχικά κάναμε την εκπαίδευση και την πρόβλεψη χωρίς αυτό το </a:t>
          </a:r>
          <a:r>
            <a:rPr lang="en-US"/>
            <a:t>feature</a:t>
          </a:r>
        </a:p>
      </dgm:t>
    </dgm:pt>
    <dgm:pt modelId="{9E77EB28-9599-419E-8105-F0C24367CD5C}" type="parTrans" cxnId="{7285CA2A-3A93-41A2-BF44-EBEC57EE8C4C}">
      <dgm:prSet/>
      <dgm:spPr/>
      <dgm:t>
        <a:bodyPr/>
        <a:lstStyle/>
        <a:p>
          <a:endParaRPr lang="en-US"/>
        </a:p>
      </dgm:t>
    </dgm:pt>
    <dgm:pt modelId="{0F6B3952-869D-4AB0-A5F7-EFCBC2214E4E}" type="sibTrans" cxnId="{7285CA2A-3A93-41A2-BF44-EBEC57EE8C4C}">
      <dgm:prSet/>
      <dgm:spPr/>
      <dgm:t>
        <a:bodyPr/>
        <a:lstStyle/>
        <a:p>
          <a:endParaRPr lang="en-US"/>
        </a:p>
      </dgm:t>
    </dgm:pt>
    <dgm:pt modelId="{7A004B83-BBFF-41F4-9691-70BD8CA0578D}">
      <dgm:prSet/>
      <dgm:spPr/>
      <dgm:t>
        <a:bodyPr/>
        <a:lstStyle/>
        <a:p>
          <a:r>
            <a:rPr lang="el-GR"/>
            <a:t>Στην συνέχεια αποφασίσαμε να δοκιμάσουμε να το συμπεριλάβουμε</a:t>
          </a:r>
          <a:endParaRPr lang="en-US"/>
        </a:p>
      </dgm:t>
    </dgm:pt>
    <dgm:pt modelId="{9D988970-2C66-44FE-BBFB-9DB176867957}" type="parTrans" cxnId="{08337A79-BAD5-4848-A963-74C361421FCE}">
      <dgm:prSet/>
      <dgm:spPr/>
      <dgm:t>
        <a:bodyPr/>
        <a:lstStyle/>
        <a:p>
          <a:endParaRPr lang="en-US"/>
        </a:p>
      </dgm:t>
    </dgm:pt>
    <dgm:pt modelId="{EA285022-F5D3-4487-9203-0215E5C4405D}" type="sibTrans" cxnId="{08337A79-BAD5-4848-A963-74C361421FCE}">
      <dgm:prSet/>
      <dgm:spPr/>
      <dgm:t>
        <a:bodyPr/>
        <a:lstStyle/>
        <a:p>
          <a:endParaRPr lang="en-US"/>
        </a:p>
      </dgm:t>
    </dgm:pt>
    <dgm:pt modelId="{C6CE2123-0DAA-40CA-9BD6-99E5E181B7E4}">
      <dgm:prSet/>
      <dgm:spPr/>
      <dgm:t>
        <a:bodyPr/>
        <a:lstStyle/>
        <a:p>
          <a:r>
            <a:rPr lang="el-GR"/>
            <a:t>Περιείχε ακρωνύμια των αεροδρόμιών ενδιάμεσων σταθμών.</a:t>
          </a:r>
          <a:endParaRPr lang="en-US"/>
        </a:p>
      </dgm:t>
    </dgm:pt>
    <dgm:pt modelId="{F7398A4C-A2DD-4758-BDA6-464FF7CB7594}" type="parTrans" cxnId="{28D2DFB2-D838-467F-BD85-4106E75FCE2D}">
      <dgm:prSet/>
      <dgm:spPr/>
      <dgm:t>
        <a:bodyPr/>
        <a:lstStyle/>
        <a:p>
          <a:endParaRPr lang="en-US"/>
        </a:p>
      </dgm:t>
    </dgm:pt>
    <dgm:pt modelId="{B66164C1-8134-45D1-8158-CB965E6A9032}" type="sibTrans" cxnId="{28D2DFB2-D838-467F-BD85-4106E75FCE2D}">
      <dgm:prSet/>
      <dgm:spPr/>
      <dgm:t>
        <a:bodyPr/>
        <a:lstStyle/>
        <a:p>
          <a:endParaRPr lang="en-US"/>
        </a:p>
      </dgm:t>
    </dgm:pt>
    <dgm:pt modelId="{44754B06-D06C-4B9C-9FA8-6BF8B73A7D69}">
      <dgm:prSet/>
      <dgm:spPr/>
      <dgm:t>
        <a:bodyPr/>
        <a:lstStyle/>
        <a:p>
          <a:r>
            <a:rPr lang="el-GR"/>
            <a:t>Μετατροπή από (-&gt;) σε (« »)</a:t>
          </a:r>
          <a:endParaRPr lang="en-US"/>
        </a:p>
      </dgm:t>
    </dgm:pt>
    <dgm:pt modelId="{7D4BC8CD-B16C-471A-A757-95FB6F1DAF0C}" type="parTrans" cxnId="{61562433-1C76-42DF-A467-88A84CFAEB3E}">
      <dgm:prSet/>
      <dgm:spPr/>
      <dgm:t>
        <a:bodyPr/>
        <a:lstStyle/>
        <a:p>
          <a:endParaRPr lang="en-US"/>
        </a:p>
      </dgm:t>
    </dgm:pt>
    <dgm:pt modelId="{7C16B8BB-9D5E-4D6D-AB3B-18FD5308C12A}" type="sibTrans" cxnId="{61562433-1C76-42DF-A467-88A84CFAEB3E}">
      <dgm:prSet/>
      <dgm:spPr/>
      <dgm:t>
        <a:bodyPr/>
        <a:lstStyle/>
        <a:p>
          <a:endParaRPr lang="en-US"/>
        </a:p>
      </dgm:t>
    </dgm:pt>
    <dgm:pt modelId="{0EB80E2F-C3CE-4329-93EA-C44E21A1EF93}">
      <dgm:prSet/>
      <dgm:spPr/>
      <dgm:t>
        <a:bodyPr/>
        <a:lstStyle/>
        <a:p>
          <a:r>
            <a:rPr lang="en-US"/>
            <a:t>E</a:t>
          </a:r>
          <a:r>
            <a:rPr lang="el-GR"/>
            <a:t>ίχαμε 43 διαφορετικά ακρώνυμα ενδιάμεσων σταθμών.</a:t>
          </a:r>
          <a:endParaRPr lang="en-US"/>
        </a:p>
      </dgm:t>
    </dgm:pt>
    <dgm:pt modelId="{393DED52-F841-4C54-9735-7EC46EC45CEE}" type="parTrans" cxnId="{58246525-8F45-49DA-8731-E1233388358A}">
      <dgm:prSet/>
      <dgm:spPr/>
      <dgm:t>
        <a:bodyPr/>
        <a:lstStyle/>
        <a:p>
          <a:endParaRPr lang="en-US"/>
        </a:p>
      </dgm:t>
    </dgm:pt>
    <dgm:pt modelId="{B0E77028-0FB6-4579-9C46-464E281F4A1A}" type="sibTrans" cxnId="{58246525-8F45-49DA-8731-E1233388358A}">
      <dgm:prSet/>
      <dgm:spPr/>
      <dgm:t>
        <a:bodyPr/>
        <a:lstStyle/>
        <a:p>
          <a:endParaRPr lang="en-US"/>
        </a:p>
      </dgm:t>
    </dgm:pt>
    <dgm:pt modelId="{EC3F2441-1EDB-49F3-8941-52144C00A6BA}">
      <dgm:prSet/>
      <dgm:spPr/>
      <dgm:t>
        <a:bodyPr/>
        <a:lstStyle/>
        <a:p>
          <a:r>
            <a:rPr lang="el-GR"/>
            <a:t>Χρήση </a:t>
          </a:r>
          <a:r>
            <a:rPr lang="en-US"/>
            <a:t>tf-idf vectorizer, </a:t>
          </a:r>
          <a:r>
            <a:rPr lang="el-GR"/>
            <a:t>ώστε για κάθε σταθμό να δημιουργήσουμε ένα </a:t>
          </a:r>
          <a:r>
            <a:rPr lang="en-US"/>
            <a:t>score.</a:t>
          </a:r>
        </a:p>
      </dgm:t>
    </dgm:pt>
    <dgm:pt modelId="{FC7B0C98-EC4D-4D84-8509-E1AEDED63A44}" type="parTrans" cxnId="{60F57E0B-2D9A-4386-9080-919BE18E3BA2}">
      <dgm:prSet/>
      <dgm:spPr/>
      <dgm:t>
        <a:bodyPr/>
        <a:lstStyle/>
        <a:p>
          <a:endParaRPr lang="en-US"/>
        </a:p>
      </dgm:t>
    </dgm:pt>
    <dgm:pt modelId="{B8DAD0D8-6C47-4404-B53D-E0761CB2056C}" type="sibTrans" cxnId="{60F57E0B-2D9A-4386-9080-919BE18E3BA2}">
      <dgm:prSet/>
      <dgm:spPr/>
      <dgm:t>
        <a:bodyPr/>
        <a:lstStyle/>
        <a:p>
          <a:endParaRPr lang="en-US"/>
        </a:p>
      </dgm:t>
    </dgm:pt>
    <dgm:pt modelId="{1D79009F-F1C3-43C0-9A12-22776806579B}">
      <dgm:prSet/>
      <dgm:spPr/>
      <dgm:t>
        <a:bodyPr/>
        <a:lstStyle/>
        <a:p>
          <a:r>
            <a:rPr lang="el-GR"/>
            <a:t>Δημιουργία μίας στήλης για κάθε σταθμό, που περιέχει τα </a:t>
          </a:r>
          <a:r>
            <a:rPr lang="en-US"/>
            <a:t>score</a:t>
          </a:r>
          <a:r>
            <a:rPr lang="el-GR"/>
            <a:t> του κάθε σταθμού για κάθε </a:t>
          </a:r>
          <a:r>
            <a:rPr lang="en-US"/>
            <a:t>route </a:t>
          </a:r>
          <a:r>
            <a:rPr lang="el-GR"/>
            <a:t>που εμφανίζεται.</a:t>
          </a:r>
          <a:endParaRPr lang="en-US"/>
        </a:p>
      </dgm:t>
    </dgm:pt>
    <dgm:pt modelId="{3D2BAFFE-CA7D-4A07-A902-158552751E87}" type="parTrans" cxnId="{85EB7166-3CBB-49CF-8A1F-4E56ECFBCD65}">
      <dgm:prSet/>
      <dgm:spPr/>
      <dgm:t>
        <a:bodyPr/>
        <a:lstStyle/>
        <a:p>
          <a:endParaRPr lang="en-US"/>
        </a:p>
      </dgm:t>
    </dgm:pt>
    <dgm:pt modelId="{E76E2FB3-2194-4956-9CF7-DFC75F362197}" type="sibTrans" cxnId="{85EB7166-3CBB-49CF-8A1F-4E56ECFBCD65}">
      <dgm:prSet/>
      <dgm:spPr/>
      <dgm:t>
        <a:bodyPr/>
        <a:lstStyle/>
        <a:p>
          <a:endParaRPr lang="en-US"/>
        </a:p>
      </dgm:t>
    </dgm:pt>
    <dgm:pt modelId="{90D11502-94A8-46C4-9AED-7F9145D94B63}" type="pres">
      <dgm:prSet presAssocID="{B21FA736-CCDD-4FDD-89F1-D8E8E18D43E1}" presName="Name0" presStyleCnt="0">
        <dgm:presLayoutVars>
          <dgm:dir/>
          <dgm:resizeHandles val="exact"/>
        </dgm:presLayoutVars>
      </dgm:prSet>
      <dgm:spPr/>
    </dgm:pt>
    <dgm:pt modelId="{C51850C7-E26A-41B7-A48E-B7C0704BB05A}" type="pres">
      <dgm:prSet presAssocID="{C4F4BFAE-3FF9-4EE1-94C5-A6971D1B10C2}" presName="node" presStyleLbl="node1" presStyleIdx="0" presStyleCnt="7">
        <dgm:presLayoutVars>
          <dgm:bulletEnabled val="1"/>
        </dgm:presLayoutVars>
      </dgm:prSet>
      <dgm:spPr/>
    </dgm:pt>
    <dgm:pt modelId="{E9CED1D9-DF6E-403A-B9A0-50E0316C30E4}" type="pres">
      <dgm:prSet presAssocID="{0F6B3952-869D-4AB0-A5F7-EFCBC2214E4E}" presName="sibTrans" presStyleLbl="sibTrans1D1" presStyleIdx="0" presStyleCnt="6"/>
      <dgm:spPr/>
    </dgm:pt>
    <dgm:pt modelId="{CCF727DE-7FC2-43A6-9E61-79BB31FD7B3C}" type="pres">
      <dgm:prSet presAssocID="{0F6B3952-869D-4AB0-A5F7-EFCBC2214E4E}" presName="connectorText" presStyleLbl="sibTrans1D1" presStyleIdx="0" presStyleCnt="6"/>
      <dgm:spPr/>
    </dgm:pt>
    <dgm:pt modelId="{298C4F85-5CAE-443A-B8C3-0830C105DD5D}" type="pres">
      <dgm:prSet presAssocID="{7A004B83-BBFF-41F4-9691-70BD8CA0578D}" presName="node" presStyleLbl="node1" presStyleIdx="1" presStyleCnt="7">
        <dgm:presLayoutVars>
          <dgm:bulletEnabled val="1"/>
        </dgm:presLayoutVars>
      </dgm:prSet>
      <dgm:spPr/>
    </dgm:pt>
    <dgm:pt modelId="{5520F087-C9D3-42A1-80C7-DB6EEBBE09D5}" type="pres">
      <dgm:prSet presAssocID="{EA285022-F5D3-4487-9203-0215E5C4405D}" presName="sibTrans" presStyleLbl="sibTrans1D1" presStyleIdx="1" presStyleCnt="6"/>
      <dgm:spPr/>
    </dgm:pt>
    <dgm:pt modelId="{685B974E-1714-4F5E-B640-846CC8CF9969}" type="pres">
      <dgm:prSet presAssocID="{EA285022-F5D3-4487-9203-0215E5C4405D}" presName="connectorText" presStyleLbl="sibTrans1D1" presStyleIdx="1" presStyleCnt="6"/>
      <dgm:spPr/>
    </dgm:pt>
    <dgm:pt modelId="{7DEE42A9-5EA7-4850-88BB-76B390C62C9B}" type="pres">
      <dgm:prSet presAssocID="{C6CE2123-0DAA-40CA-9BD6-99E5E181B7E4}" presName="node" presStyleLbl="node1" presStyleIdx="2" presStyleCnt="7">
        <dgm:presLayoutVars>
          <dgm:bulletEnabled val="1"/>
        </dgm:presLayoutVars>
      </dgm:prSet>
      <dgm:spPr/>
    </dgm:pt>
    <dgm:pt modelId="{B9BB419F-2062-4086-AB62-ACE702F633F4}" type="pres">
      <dgm:prSet presAssocID="{B66164C1-8134-45D1-8158-CB965E6A9032}" presName="sibTrans" presStyleLbl="sibTrans1D1" presStyleIdx="2" presStyleCnt="6"/>
      <dgm:spPr/>
    </dgm:pt>
    <dgm:pt modelId="{1E078C67-CC16-4D87-A8C2-0C54034E5B1A}" type="pres">
      <dgm:prSet presAssocID="{B66164C1-8134-45D1-8158-CB965E6A9032}" presName="connectorText" presStyleLbl="sibTrans1D1" presStyleIdx="2" presStyleCnt="6"/>
      <dgm:spPr/>
    </dgm:pt>
    <dgm:pt modelId="{0EF9E2AD-D6A8-4538-8F8A-3DAC3660A0F7}" type="pres">
      <dgm:prSet presAssocID="{44754B06-D06C-4B9C-9FA8-6BF8B73A7D69}" presName="node" presStyleLbl="node1" presStyleIdx="3" presStyleCnt="7">
        <dgm:presLayoutVars>
          <dgm:bulletEnabled val="1"/>
        </dgm:presLayoutVars>
      </dgm:prSet>
      <dgm:spPr/>
    </dgm:pt>
    <dgm:pt modelId="{0F9A6BDA-9B19-4E5D-8546-7390BEBC05BE}" type="pres">
      <dgm:prSet presAssocID="{7C16B8BB-9D5E-4D6D-AB3B-18FD5308C12A}" presName="sibTrans" presStyleLbl="sibTrans1D1" presStyleIdx="3" presStyleCnt="6"/>
      <dgm:spPr/>
    </dgm:pt>
    <dgm:pt modelId="{C9F55575-A3D3-4D73-AB7A-8C2CE7F9FB6B}" type="pres">
      <dgm:prSet presAssocID="{7C16B8BB-9D5E-4D6D-AB3B-18FD5308C12A}" presName="connectorText" presStyleLbl="sibTrans1D1" presStyleIdx="3" presStyleCnt="6"/>
      <dgm:spPr/>
    </dgm:pt>
    <dgm:pt modelId="{3D5A1E43-D10D-4B9B-9909-7CE462A4986C}" type="pres">
      <dgm:prSet presAssocID="{0EB80E2F-C3CE-4329-93EA-C44E21A1EF93}" presName="node" presStyleLbl="node1" presStyleIdx="4" presStyleCnt="7">
        <dgm:presLayoutVars>
          <dgm:bulletEnabled val="1"/>
        </dgm:presLayoutVars>
      </dgm:prSet>
      <dgm:spPr/>
    </dgm:pt>
    <dgm:pt modelId="{B66A37EF-4342-474B-A2A1-19B667AE54B5}" type="pres">
      <dgm:prSet presAssocID="{B0E77028-0FB6-4579-9C46-464E281F4A1A}" presName="sibTrans" presStyleLbl="sibTrans1D1" presStyleIdx="4" presStyleCnt="6"/>
      <dgm:spPr/>
    </dgm:pt>
    <dgm:pt modelId="{489A3387-2D39-4AB8-88DC-DF5FFDD43DF9}" type="pres">
      <dgm:prSet presAssocID="{B0E77028-0FB6-4579-9C46-464E281F4A1A}" presName="connectorText" presStyleLbl="sibTrans1D1" presStyleIdx="4" presStyleCnt="6"/>
      <dgm:spPr/>
    </dgm:pt>
    <dgm:pt modelId="{84C600F8-7218-4284-96D4-338398766054}" type="pres">
      <dgm:prSet presAssocID="{EC3F2441-1EDB-49F3-8941-52144C00A6BA}" presName="node" presStyleLbl="node1" presStyleIdx="5" presStyleCnt="7">
        <dgm:presLayoutVars>
          <dgm:bulletEnabled val="1"/>
        </dgm:presLayoutVars>
      </dgm:prSet>
      <dgm:spPr/>
    </dgm:pt>
    <dgm:pt modelId="{663273F1-F306-4425-A734-F4B3A0C06FA7}" type="pres">
      <dgm:prSet presAssocID="{B8DAD0D8-6C47-4404-B53D-E0761CB2056C}" presName="sibTrans" presStyleLbl="sibTrans1D1" presStyleIdx="5" presStyleCnt="6"/>
      <dgm:spPr/>
    </dgm:pt>
    <dgm:pt modelId="{C42BBA81-EFC4-4458-B037-FF3391CD8653}" type="pres">
      <dgm:prSet presAssocID="{B8DAD0D8-6C47-4404-B53D-E0761CB2056C}" presName="connectorText" presStyleLbl="sibTrans1D1" presStyleIdx="5" presStyleCnt="6"/>
      <dgm:spPr/>
    </dgm:pt>
    <dgm:pt modelId="{D2AD9C3C-201B-4FC8-B354-D1B4D511E890}" type="pres">
      <dgm:prSet presAssocID="{1D79009F-F1C3-43C0-9A12-22776806579B}" presName="node" presStyleLbl="node1" presStyleIdx="6" presStyleCnt="7">
        <dgm:presLayoutVars>
          <dgm:bulletEnabled val="1"/>
        </dgm:presLayoutVars>
      </dgm:prSet>
      <dgm:spPr/>
    </dgm:pt>
  </dgm:ptLst>
  <dgm:cxnLst>
    <dgm:cxn modelId="{60F57E0B-2D9A-4386-9080-919BE18E3BA2}" srcId="{B21FA736-CCDD-4FDD-89F1-D8E8E18D43E1}" destId="{EC3F2441-1EDB-49F3-8941-52144C00A6BA}" srcOrd="5" destOrd="0" parTransId="{FC7B0C98-EC4D-4D84-8509-E1AEDED63A44}" sibTransId="{B8DAD0D8-6C47-4404-B53D-E0761CB2056C}"/>
    <dgm:cxn modelId="{FB1B011F-F88B-46D7-9739-1A9933284399}" type="presOf" srcId="{EA285022-F5D3-4487-9203-0215E5C4405D}" destId="{5520F087-C9D3-42A1-80C7-DB6EEBBE09D5}" srcOrd="0" destOrd="0" presId="urn:microsoft.com/office/officeart/2016/7/layout/RepeatingBendingProcessNew"/>
    <dgm:cxn modelId="{58246525-8F45-49DA-8731-E1233388358A}" srcId="{B21FA736-CCDD-4FDD-89F1-D8E8E18D43E1}" destId="{0EB80E2F-C3CE-4329-93EA-C44E21A1EF93}" srcOrd="4" destOrd="0" parTransId="{393DED52-F841-4C54-9735-7EC46EC45CEE}" sibTransId="{B0E77028-0FB6-4579-9C46-464E281F4A1A}"/>
    <dgm:cxn modelId="{0A6A1427-EE39-4782-A62C-5631041728E8}" type="presOf" srcId="{B0E77028-0FB6-4579-9C46-464E281F4A1A}" destId="{489A3387-2D39-4AB8-88DC-DF5FFDD43DF9}" srcOrd="1" destOrd="0" presId="urn:microsoft.com/office/officeart/2016/7/layout/RepeatingBendingProcessNew"/>
    <dgm:cxn modelId="{7285CA2A-3A93-41A2-BF44-EBEC57EE8C4C}" srcId="{B21FA736-CCDD-4FDD-89F1-D8E8E18D43E1}" destId="{C4F4BFAE-3FF9-4EE1-94C5-A6971D1B10C2}" srcOrd="0" destOrd="0" parTransId="{9E77EB28-9599-419E-8105-F0C24367CD5C}" sibTransId="{0F6B3952-869D-4AB0-A5F7-EFCBC2214E4E}"/>
    <dgm:cxn modelId="{DE50E42D-22D9-4605-943C-742234379387}" type="presOf" srcId="{0F6B3952-869D-4AB0-A5F7-EFCBC2214E4E}" destId="{E9CED1D9-DF6E-403A-B9A0-50E0316C30E4}" srcOrd="0" destOrd="0" presId="urn:microsoft.com/office/officeart/2016/7/layout/RepeatingBendingProcessNew"/>
    <dgm:cxn modelId="{61562433-1C76-42DF-A467-88A84CFAEB3E}" srcId="{B21FA736-CCDD-4FDD-89F1-D8E8E18D43E1}" destId="{44754B06-D06C-4B9C-9FA8-6BF8B73A7D69}" srcOrd="3" destOrd="0" parTransId="{7D4BC8CD-B16C-471A-A757-95FB6F1DAF0C}" sibTransId="{7C16B8BB-9D5E-4D6D-AB3B-18FD5308C12A}"/>
    <dgm:cxn modelId="{85EB7166-3CBB-49CF-8A1F-4E56ECFBCD65}" srcId="{B21FA736-CCDD-4FDD-89F1-D8E8E18D43E1}" destId="{1D79009F-F1C3-43C0-9A12-22776806579B}" srcOrd="6" destOrd="0" parTransId="{3D2BAFFE-CA7D-4A07-A902-158552751E87}" sibTransId="{E76E2FB3-2194-4956-9CF7-DFC75F362197}"/>
    <dgm:cxn modelId="{4B3BE36C-BFCD-41B3-96F5-BB42EA650372}" type="presOf" srcId="{EA285022-F5D3-4487-9203-0215E5C4405D}" destId="{685B974E-1714-4F5E-B640-846CC8CF9969}" srcOrd="1" destOrd="0" presId="urn:microsoft.com/office/officeart/2016/7/layout/RepeatingBendingProcessNew"/>
    <dgm:cxn modelId="{45CB9477-802F-4451-954C-0138CC8CC003}" type="presOf" srcId="{C4F4BFAE-3FF9-4EE1-94C5-A6971D1B10C2}" destId="{C51850C7-E26A-41B7-A48E-B7C0704BB05A}" srcOrd="0" destOrd="0" presId="urn:microsoft.com/office/officeart/2016/7/layout/RepeatingBendingProcessNew"/>
    <dgm:cxn modelId="{08337A79-BAD5-4848-A963-74C361421FCE}" srcId="{B21FA736-CCDD-4FDD-89F1-D8E8E18D43E1}" destId="{7A004B83-BBFF-41F4-9691-70BD8CA0578D}" srcOrd="1" destOrd="0" parTransId="{9D988970-2C66-44FE-BBFB-9DB176867957}" sibTransId="{EA285022-F5D3-4487-9203-0215E5C4405D}"/>
    <dgm:cxn modelId="{D5ED7185-8528-465D-92F1-1D79D6155AD2}" type="presOf" srcId="{7A004B83-BBFF-41F4-9691-70BD8CA0578D}" destId="{298C4F85-5CAE-443A-B8C3-0830C105DD5D}" srcOrd="0" destOrd="0" presId="urn:microsoft.com/office/officeart/2016/7/layout/RepeatingBendingProcessNew"/>
    <dgm:cxn modelId="{A91E609D-31CF-4D3E-BFA1-82763785B34E}" type="presOf" srcId="{7C16B8BB-9D5E-4D6D-AB3B-18FD5308C12A}" destId="{0F9A6BDA-9B19-4E5D-8546-7390BEBC05BE}" srcOrd="0" destOrd="0" presId="urn:microsoft.com/office/officeart/2016/7/layout/RepeatingBendingProcessNew"/>
    <dgm:cxn modelId="{23386EAB-0FF4-4F43-A144-AA7BDE8F9A8E}" type="presOf" srcId="{1D79009F-F1C3-43C0-9A12-22776806579B}" destId="{D2AD9C3C-201B-4FC8-B354-D1B4D511E890}" srcOrd="0" destOrd="0" presId="urn:microsoft.com/office/officeart/2016/7/layout/RepeatingBendingProcessNew"/>
    <dgm:cxn modelId="{28D2DFB2-D838-467F-BD85-4106E75FCE2D}" srcId="{B21FA736-CCDD-4FDD-89F1-D8E8E18D43E1}" destId="{C6CE2123-0DAA-40CA-9BD6-99E5E181B7E4}" srcOrd="2" destOrd="0" parTransId="{F7398A4C-A2DD-4758-BDA6-464FF7CB7594}" sibTransId="{B66164C1-8134-45D1-8158-CB965E6A9032}"/>
    <dgm:cxn modelId="{A4A5B0B5-4A2C-454C-9EF1-0C0C733A56AD}" type="presOf" srcId="{EC3F2441-1EDB-49F3-8941-52144C00A6BA}" destId="{84C600F8-7218-4284-96D4-338398766054}" srcOrd="0" destOrd="0" presId="urn:microsoft.com/office/officeart/2016/7/layout/RepeatingBendingProcessNew"/>
    <dgm:cxn modelId="{1E59F6B8-F947-41D1-9980-B3E432C1F0EC}" type="presOf" srcId="{C6CE2123-0DAA-40CA-9BD6-99E5E181B7E4}" destId="{7DEE42A9-5EA7-4850-88BB-76B390C62C9B}" srcOrd="0" destOrd="0" presId="urn:microsoft.com/office/officeart/2016/7/layout/RepeatingBendingProcessNew"/>
    <dgm:cxn modelId="{C9E84DCC-E70E-420E-A7BF-8D5EA219B5C1}" type="presOf" srcId="{B8DAD0D8-6C47-4404-B53D-E0761CB2056C}" destId="{663273F1-F306-4425-A734-F4B3A0C06FA7}" srcOrd="0" destOrd="0" presId="urn:microsoft.com/office/officeart/2016/7/layout/RepeatingBendingProcessNew"/>
    <dgm:cxn modelId="{632607CE-FAC6-47F4-8268-49D4B23657EC}" type="presOf" srcId="{7C16B8BB-9D5E-4D6D-AB3B-18FD5308C12A}" destId="{C9F55575-A3D3-4D73-AB7A-8C2CE7F9FB6B}" srcOrd="1" destOrd="0" presId="urn:microsoft.com/office/officeart/2016/7/layout/RepeatingBendingProcessNew"/>
    <dgm:cxn modelId="{1114F2E0-27F2-4FE8-B29B-8A4A74EFD117}" type="presOf" srcId="{B66164C1-8134-45D1-8158-CB965E6A9032}" destId="{B9BB419F-2062-4086-AB62-ACE702F633F4}" srcOrd="0" destOrd="0" presId="urn:microsoft.com/office/officeart/2016/7/layout/RepeatingBendingProcessNew"/>
    <dgm:cxn modelId="{737E24E1-C318-4834-9ABA-19AAF061FB4B}" type="presOf" srcId="{44754B06-D06C-4B9C-9FA8-6BF8B73A7D69}" destId="{0EF9E2AD-D6A8-4538-8F8A-3DAC3660A0F7}" srcOrd="0" destOrd="0" presId="urn:microsoft.com/office/officeart/2016/7/layout/RepeatingBendingProcessNew"/>
    <dgm:cxn modelId="{CCE6D5E6-2C7D-4ED3-8204-0DC602F63B97}" type="presOf" srcId="{0F6B3952-869D-4AB0-A5F7-EFCBC2214E4E}" destId="{CCF727DE-7FC2-43A6-9E61-79BB31FD7B3C}" srcOrd="1" destOrd="0" presId="urn:microsoft.com/office/officeart/2016/7/layout/RepeatingBendingProcessNew"/>
    <dgm:cxn modelId="{F80347E8-075D-4653-9CEF-328C5266C4C2}" type="presOf" srcId="{B8DAD0D8-6C47-4404-B53D-E0761CB2056C}" destId="{C42BBA81-EFC4-4458-B037-FF3391CD8653}" srcOrd="1" destOrd="0" presId="urn:microsoft.com/office/officeart/2016/7/layout/RepeatingBendingProcessNew"/>
    <dgm:cxn modelId="{8A197CE9-C6EB-4769-AB4B-E83F87054EAF}" type="presOf" srcId="{0EB80E2F-C3CE-4329-93EA-C44E21A1EF93}" destId="{3D5A1E43-D10D-4B9B-9909-7CE462A4986C}" srcOrd="0" destOrd="0" presId="urn:microsoft.com/office/officeart/2016/7/layout/RepeatingBendingProcessNew"/>
    <dgm:cxn modelId="{607E70EE-A7A4-4EF4-8CA6-F8B23E9CB680}" type="presOf" srcId="{B0E77028-0FB6-4579-9C46-464E281F4A1A}" destId="{B66A37EF-4342-474B-A2A1-19B667AE54B5}" srcOrd="0" destOrd="0" presId="urn:microsoft.com/office/officeart/2016/7/layout/RepeatingBendingProcessNew"/>
    <dgm:cxn modelId="{7E0270F4-4099-4BBE-B29E-E5CF6A553113}" type="presOf" srcId="{B21FA736-CCDD-4FDD-89F1-D8E8E18D43E1}" destId="{90D11502-94A8-46C4-9AED-7F9145D94B63}" srcOrd="0" destOrd="0" presId="urn:microsoft.com/office/officeart/2016/7/layout/RepeatingBendingProcessNew"/>
    <dgm:cxn modelId="{61D53DF7-B733-4BFC-956C-3322466F225C}" type="presOf" srcId="{B66164C1-8134-45D1-8158-CB965E6A9032}" destId="{1E078C67-CC16-4D87-A8C2-0C54034E5B1A}" srcOrd="1" destOrd="0" presId="urn:microsoft.com/office/officeart/2016/7/layout/RepeatingBendingProcessNew"/>
    <dgm:cxn modelId="{07CC1A43-165C-4FB6-ABF8-B4940682F358}" type="presParOf" srcId="{90D11502-94A8-46C4-9AED-7F9145D94B63}" destId="{C51850C7-E26A-41B7-A48E-B7C0704BB05A}" srcOrd="0" destOrd="0" presId="urn:microsoft.com/office/officeart/2016/7/layout/RepeatingBendingProcessNew"/>
    <dgm:cxn modelId="{E4AF09B5-BE3C-4F77-8ECC-0FE94CF7D9C7}" type="presParOf" srcId="{90D11502-94A8-46C4-9AED-7F9145D94B63}" destId="{E9CED1D9-DF6E-403A-B9A0-50E0316C30E4}" srcOrd="1" destOrd="0" presId="urn:microsoft.com/office/officeart/2016/7/layout/RepeatingBendingProcessNew"/>
    <dgm:cxn modelId="{8D57B6B1-8570-47CF-86F6-E63A47AD3C6D}" type="presParOf" srcId="{E9CED1D9-DF6E-403A-B9A0-50E0316C30E4}" destId="{CCF727DE-7FC2-43A6-9E61-79BB31FD7B3C}" srcOrd="0" destOrd="0" presId="urn:microsoft.com/office/officeart/2016/7/layout/RepeatingBendingProcessNew"/>
    <dgm:cxn modelId="{D629531D-C861-4CD1-B31D-726883BA05E7}" type="presParOf" srcId="{90D11502-94A8-46C4-9AED-7F9145D94B63}" destId="{298C4F85-5CAE-443A-B8C3-0830C105DD5D}" srcOrd="2" destOrd="0" presId="urn:microsoft.com/office/officeart/2016/7/layout/RepeatingBendingProcessNew"/>
    <dgm:cxn modelId="{9590DED1-87A9-4B34-9A2F-410A5FEA4395}" type="presParOf" srcId="{90D11502-94A8-46C4-9AED-7F9145D94B63}" destId="{5520F087-C9D3-42A1-80C7-DB6EEBBE09D5}" srcOrd="3" destOrd="0" presId="urn:microsoft.com/office/officeart/2016/7/layout/RepeatingBendingProcessNew"/>
    <dgm:cxn modelId="{D3A4DC60-18B6-4B37-A8C5-779441B15E93}" type="presParOf" srcId="{5520F087-C9D3-42A1-80C7-DB6EEBBE09D5}" destId="{685B974E-1714-4F5E-B640-846CC8CF9969}" srcOrd="0" destOrd="0" presId="urn:microsoft.com/office/officeart/2016/7/layout/RepeatingBendingProcessNew"/>
    <dgm:cxn modelId="{B5E0E7F3-863D-4867-AD17-8D1968B77C04}" type="presParOf" srcId="{90D11502-94A8-46C4-9AED-7F9145D94B63}" destId="{7DEE42A9-5EA7-4850-88BB-76B390C62C9B}" srcOrd="4" destOrd="0" presId="urn:microsoft.com/office/officeart/2016/7/layout/RepeatingBendingProcessNew"/>
    <dgm:cxn modelId="{3C22B4BB-20FC-4D3C-93E7-C2CACE26402F}" type="presParOf" srcId="{90D11502-94A8-46C4-9AED-7F9145D94B63}" destId="{B9BB419F-2062-4086-AB62-ACE702F633F4}" srcOrd="5" destOrd="0" presId="urn:microsoft.com/office/officeart/2016/7/layout/RepeatingBendingProcessNew"/>
    <dgm:cxn modelId="{A95B0E8D-719E-417B-9CF8-19F8C1E5FE8A}" type="presParOf" srcId="{B9BB419F-2062-4086-AB62-ACE702F633F4}" destId="{1E078C67-CC16-4D87-A8C2-0C54034E5B1A}" srcOrd="0" destOrd="0" presId="urn:microsoft.com/office/officeart/2016/7/layout/RepeatingBendingProcessNew"/>
    <dgm:cxn modelId="{2BDEB4B7-DD12-47D0-800F-6BF49524294D}" type="presParOf" srcId="{90D11502-94A8-46C4-9AED-7F9145D94B63}" destId="{0EF9E2AD-D6A8-4538-8F8A-3DAC3660A0F7}" srcOrd="6" destOrd="0" presId="urn:microsoft.com/office/officeart/2016/7/layout/RepeatingBendingProcessNew"/>
    <dgm:cxn modelId="{01B04F39-F34B-47C9-9115-28320D6BDF62}" type="presParOf" srcId="{90D11502-94A8-46C4-9AED-7F9145D94B63}" destId="{0F9A6BDA-9B19-4E5D-8546-7390BEBC05BE}" srcOrd="7" destOrd="0" presId="urn:microsoft.com/office/officeart/2016/7/layout/RepeatingBendingProcessNew"/>
    <dgm:cxn modelId="{337A051C-D73C-41F7-8E73-B40D39C48098}" type="presParOf" srcId="{0F9A6BDA-9B19-4E5D-8546-7390BEBC05BE}" destId="{C9F55575-A3D3-4D73-AB7A-8C2CE7F9FB6B}" srcOrd="0" destOrd="0" presId="urn:microsoft.com/office/officeart/2016/7/layout/RepeatingBendingProcessNew"/>
    <dgm:cxn modelId="{1946820B-33F5-4219-A5DB-48343FB2D1C4}" type="presParOf" srcId="{90D11502-94A8-46C4-9AED-7F9145D94B63}" destId="{3D5A1E43-D10D-4B9B-9909-7CE462A4986C}" srcOrd="8" destOrd="0" presId="urn:microsoft.com/office/officeart/2016/7/layout/RepeatingBendingProcessNew"/>
    <dgm:cxn modelId="{526A3E1F-3806-4BDF-86BD-B7B641E62383}" type="presParOf" srcId="{90D11502-94A8-46C4-9AED-7F9145D94B63}" destId="{B66A37EF-4342-474B-A2A1-19B667AE54B5}" srcOrd="9" destOrd="0" presId="urn:microsoft.com/office/officeart/2016/7/layout/RepeatingBendingProcessNew"/>
    <dgm:cxn modelId="{AD2677EC-36BE-47B0-98D1-9B5ADE926BAA}" type="presParOf" srcId="{B66A37EF-4342-474B-A2A1-19B667AE54B5}" destId="{489A3387-2D39-4AB8-88DC-DF5FFDD43DF9}" srcOrd="0" destOrd="0" presId="urn:microsoft.com/office/officeart/2016/7/layout/RepeatingBendingProcessNew"/>
    <dgm:cxn modelId="{35F03F94-43F0-4DD4-90A3-6A0E5D336F71}" type="presParOf" srcId="{90D11502-94A8-46C4-9AED-7F9145D94B63}" destId="{84C600F8-7218-4284-96D4-338398766054}" srcOrd="10" destOrd="0" presId="urn:microsoft.com/office/officeart/2016/7/layout/RepeatingBendingProcessNew"/>
    <dgm:cxn modelId="{DF9C4EE3-C29B-48CB-958B-A313D4AB08D0}" type="presParOf" srcId="{90D11502-94A8-46C4-9AED-7F9145D94B63}" destId="{663273F1-F306-4425-A734-F4B3A0C06FA7}" srcOrd="11" destOrd="0" presId="urn:microsoft.com/office/officeart/2016/7/layout/RepeatingBendingProcessNew"/>
    <dgm:cxn modelId="{84530904-6B0B-4CEC-AF36-B77DE265337E}" type="presParOf" srcId="{663273F1-F306-4425-A734-F4B3A0C06FA7}" destId="{C42BBA81-EFC4-4458-B037-FF3391CD8653}" srcOrd="0" destOrd="0" presId="urn:microsoft.com/office/officeart/2016/7/layout/RepeatingBendingProcessNew"/>
    <dgm:cxn modelId="{72418704-3955-4F78-8CD9-BC99852F723E}" type="presParOf" srcId="{90D11502-94A8-46C4-9AED-7F9145D94B63}" destId="{D2AD9C3C-201B-4FC8-B354-D1B4D511E890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44D6F2-CBD3-4E91-BC0C-E277139317D6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16FEBB6-E4B5-408D-A69C-87535CC9B0D4}">
      <dgm:prSet/>
      <dgm:spPr/>
      <dgm:t>
        <a:bodyPr/>
        <a:lstStyle/>
        <a:p>
          <a:r>
            <a:rPr lang="en-US"/>
            <a:t>Duration</a:t>
          </a:r>
        </a:p>
      </dgm:t>
    </dgm:pt>
    <dgm:pt modelId="{181ADC8F-CD61-4D06-B541-3196CAC6CF22}" type="parTrans" cxnId="{1B8B5DC2-FB01-47F5-8063-EED73142C06C}">
      <dgm:prSet/>
      <dgm:spPr/>
      <dgm:t>
        <a:bodyPr/>
        <a:lstStyle/>
        <a:p>
          <a:endParaRPr lang="en-US"/>
        </a:p>
      </dgm:t>
    </dgm:pt>
    <dgm:pt modelId="{5549B4D7-709A-4CA0-9175-CDDCFB4CD2FC}" type="sibTrans" cxnId="{1B8B5DC2-FB01-47F5-8063-EED73142C06C}">
      <dgm:prSet/>
      <dgm:spPr/>
      <dgm:t>
        <a:bodyPr/>
        <a:lstStyle/>
        <a:p>
          <a:endParaRPr lang="en-US"/>
        </a:p>
      </dgm:t>
    </dgm:pt>
    <dgm:pt modelId="{7B698F7F-56CE-4B5B-BB02-73F9F845B7A2}">
      <dgm:prSet/>
      <dgm:spPr/>
      <dgm:t>
        <a:bodyPr/>
        <a:lstStyle/>
        <a:p>
          <a:r>
            <a:rPr lang="el-GR" dirty="0"/>
            <a:t>Από μορφή </a:t>
          </a:r>
          <a:r>
            <a:rPr lang="en-US" dirty="0"/>
            <a:t>1h20m </a:t>
          </a:r>
          <a:r>
            <a:rPr lang="el-GR" dirty="0"/>
            <a:t>σε </a:t>
          </a:r>
          <a:r>
            <a:rPr lang="en-US" dirty="0"/>
            <a:t>80 </a:t>
          </a:r>
          <a:r>
            <a:rPr lang="el-GR" dirty="0"/>
            <a:t>λεπτά</a:t>
          </a:r>
          <a:endParaRPr lang="en-US" dirty="0"/>
        </a:p>
      </dgm:t>
    </dgm:pt>
    <dgm:pt modelId="{C6FF4DB3-D6BD-47DC-8BAF-7DF7C4A1E20D}" type="parTrans" cxnId="{19EA6FF9-AE13-4D9F-98D2-6FF9BF35B398}">
      <dgm:prSet/>
      <dgm:spPr/>
      <dgm:t>
        <a:bodyPr/>
        <a:lstStyle/>
        <a:p>
          <a:endParaRPr lang="en-US"/>
        </a:p>
      </dgm:t>
    </dgm:pt>
    <dgm:pt modelId="{1F86253E-F967-432C-B2EA-601748E2A2F6}" type="sibTrans" cxnId="{19EA6FF9-AE13-4D9F-98D2-6FF9BF35B398}">
      <dgm:prSet/>
      <dgm:spPr/>
      <dgm:t>
        <a:bodyPr/>
        <a:lstStyle/>
        <a:p>
          <a:endParaRPr lang="en-US"/>
        </a:p>
      </dgm:t>
    </dgm:pt>
    <dgm:pt modelId="{19AA836E-6706-4349-8266-45D55709BA68}">
      <dgm:prSet/>
      <dgm:spPr/>
      <dgm:t>
        <a:bodyPr/>
        <a:lstStyle/>
        <a:p>
          <a:r>
            <a:rPr lang="en-US"/>
            <a:t>Total Stops</a:t>
          </a:r>
        </a:p>
      </dgm:t>
    </dgm:pt>
    <dgm:pt modelId="{FD12C450-3450-407F-93FB-4A4A415A36FA}" type="parTrans" cxnId="{9B0A9938-14DC-485F-B314-8346FA13925F}">
      <dgm:prSet/>
      <dgm:spPr/>
      <dgm:t>
        <a:bodyPr/>
        <a:lstStyle/>
        <a:p>
          <a:endParaRPr lang="en-US"/>
        </a:p>
      </dgm:t>
    </dgm:pt>
    <dgm:pt modelId="{B32E72F2-28D7-4C1C-95F2-4EC6BADF3463}" type="sibTrans" cxnId="{9B0A9938-14DC-485F-B314-8346FA13925F}">
      <dgm:prSet/>
      <dgm:spPr/>
      <dgm:t>
        <a:bodyPr/>
        <a:lstStyle/>
        <a:p>
          <a:endParaRPr lang="en-US"/>
        </a:p>
      </dgm:t>
    </dgm:pt>
    <dgm:pt modelId="{16165641-D545-4422-B40B-E6A6F96D1872}">
      <dgm:prSet/>
      <dgm:spPr/>
      <dgm:t>
        <a:bodyPr/>
        <a:lstStyle/>
        <a:p>
          <a:r>
            <a:rPr lang="el-GR" dirty="0"/>
            <a:t>Από </a:t>
          </a:r>
          <a:r>
            <a:rPr lang="en-US" dirty="0"/>
            <a:t>1 stop, 2 stops, </a:t>
          </a:r>
          <a:r>
            <a:rPr lang="el-GR" dirty="0"/>
            <a:t>κτλ. τα μετατρέψαμε σε ένα ακέραιο μόνο</a:t>
          </a:r>
          <a:endParaRPr lang="en-US" dirty="0"/>
        </a:p>
      </dgm:t>
    </dgm:pt>
    <dgm:pt modelId="{6D458692-6CBB-47C0-A4F8-B16C435349A7}" type="parTrans" cxnId="{B83E4F54-3333-4A80-82F8-02C5636FDBB2}">
      <dgm:prSet/>
      <dgm:spPr/>
      <dgm:t>
        <a:bodyPr/>
        <a:lstStyle/>
        <a:p>
          <a:endParaRPr lang="en-US"/>
        </a:p>
      </dgm:t>
    </dgm:pt>
    <dgm:pt modelId="{9E691650-152F-473B-BE1A-63B792D15FCB}" type="sibTrans" cxnId="{B83E4F54-3333-4A80-82F8-02C5636FDBB2}">
      <dgm:prSet/>
      <dgm:spPr/>
      <dgm:t>
        <a:bodyPr/>
        <a:lstStyle/>
        <a:p>
          <a:endParaRPr lang="en-US"/>
        </a:p>
      </dgm:t>
    </dgm:pt>
    <dgm:pt modelId="{B7D18BB7-4FC0-45DB-A1C6-FA140F101929}" type="pres">
      <dgm:prSet presAssocID="{C844D6F2-CBD3-4E91-BC0C-E277139317D6}" presName="linear" presStyleCnt="0">
        <dgm:presLayoutVars>
          <dgm:dir/>
          <dgm:animLvl val="lvl"/>
          <dgm:resizeHandles val="exact"/>
        </dgm:presLayoutVars>
      </dgm:prSet>
      <dgm:spPr/>
    </dgm:pt>
    <dgm:pt modelId="{93642F3A-0591-4084-836D-40A799ADCF7E}" type="pres">
      <dgm:prSet presAssocID="{716FEBB6-E4B5-408D-A69C-87535CC9B0D4}" presName="parentLin" presStyleCnt="0"/>
      <dgm:spPr/>
    </dgm:pt>
    <dgm:pt modelId="{63DE8381-BBCD-48B0-B0DA-A3D960FC46E9}" type="pres">
      <dgm:prSet presAssocID="{716FEBB6-E4B5-408D-A69C-87535CC9B0D4}" presName="parentLeftMargin" presStyleLbl="node1" presStyleIdx="0" presStyleCnt="2"/>
      <dgm:spPr/>
    </dgm:pt>
    <dgm:pt modelId="{90927060-5F8D-4DD5-85BC-81FC528C900A}" type="pres">
      <dgm:prSet presAssocID="{716FEBB6-E4B5-408D-A69C-87535CC9B0D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D1EE363-CF5D-4A71-9FE8-B6DE80B6BB09}" type="pres">
      <dgm:prSet presAssocID="{716FEBB6-E4B5-408D-A69C-87535CC9B0D4}" presName="negativeSpace" presStyleCnt="0"/>
      <dgm:spPr/>
    </dgm:pt>
    <dgm:pt modelId="{98434402-41E3-49F4-A053-B69E704AAB0B}" type="pres">
      <dgm:prSet presAssocID="{716FEBB6-E4B5-408D-A69C-87535CC9B0D4}" presName="childText" presStyleLbl="conFgAcc1" presStyleIdx="0" presStyleCnt="2" custLinFactNeighborX="97">
        <dgm:presLayoutVars>
          <dgm:bulletEnabled val="1"/>
        </dgm:presLayoutVars>
      </dgm:prSet>
      <dgm:spPr/>
    </dgm:pt>
    <dgm:pt modelId="{B8BCCEFE-36B9-4166-A4FC-46297B9186EC}" type="pres">
      <dgm:prSet presAssocID="{5549B4D7-709A-4CA0-9175-CDDCFB4CD2FC}" presName="spaceBetweenRectangles" presStyleCnt="0"/>
      <dgm:spPr/>
    </dgm:pt>
    <dgm:pt modelId="{DF2CF291-0C38-471E-A5E6-D5EA057D6A94}" type="pres">
      <dgm:prSet presAssocID="{19AA836E-6706-4349-8266-45D55709BA68}" presName="parentLin" presStyleCnt="0"/>
      <dgm:spPr/>
    </dgm:pt>
    <dgm:pt modelId="{0157683D-EDC1-4D95-8E01-AE04FCC0B52A}" type="pres">
      <dgm:prSet presAssocID="{19AA836E-6706-4349-8266-45D55709BA68}" presName="parentLeftMargin" presStyleLbl="node1" presStyleIdx="0" presStyleCnt="2"/>
      <dgm:spPr/>
    </dgm:pt>
    <dgm:pt modelId="{06669B5E-25CD-4EBE-A346-10204B956935}" type="pres">
      <dgm:prSet presAssocID="{19AA836E-6706-4349-8266-45D55709BA6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2311024-4E05-491E-85E7-6051DE813714}" type="pres">
      <dgm:prSet presAssocID="{19AA836E-6706-4349-8266-45D55709BA68}" presName="negativeSpace" presStyleCnt="0"/>
      <dgm:spPr/>
    </dgm:pt>
    <dgm:pt modelId="{546902E2-A3F9-452E-865E-EE80C4D9951A}" type="pres">
      <dgm:prSet presAssocID="{19AA836E-6706-4349-8266-45D55709BA6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67462A-9B52-42D3-A235-F416D4C77694}" type="presOf" srcId="{716FEBB6-E4B5-408D-A69C-87535CC9B0D4}" destId="{90927060-5F8D-4DD5-85BC-81FC528C900A}" srcOrd="1" destOrd="0" presId="urn:microsoft.com/office/officeart/2005/8/layout/list1"/>
    <dgm:cxn modelId="{9B0A9938-14DC-485F-B314-8346FA13925F}" srcId="{C844D6F2-CBD3-4E91-BC0C-E277139317D6}" destId="{19AA836E-6706-4349-8266-45D55709BA68}" srcOrd="1" destOrd="0" parTransId="{FD12C450-3450-407F-93FB-4A4A415A36FA}" sibTransId="{B32E72F2-28D7-4C1C-95F2-4EC6BADF3463}"/>
    <dgm:cxn modelId="{75689B71-46C0-4258-8B15-EF8E684DC304}" type="presOf" srcId="{19AA836E-6706-4349-8266-45D55709BA68}" destId="{0157683D-EDC1-4D95-8E01-AE04FCC0B52A}" srcOrd="0" destOrd="0" presId="urn:microsoft.com/office/officeart/2005/8/layout/list1"/>
    <dgm:cxn modelId="{B83E4F54-3333-4A80-82F8-02C5636FDBB2}" srcId="{19AA836E-6706-4349-8266-45D55709BA68}" destId="{16165641-D545-4422-B40B-E6A6F96D1872}" srcOrd="0" destOrd="0" parTransId="{6D458692-6CBB-47C0-A4F8-B16C435349A7}" sibTransId="{9E691650-152F-473B-BE1A-63B792D15FCB}"/>
    <dgm:cxn modelId="{DE3DA778-F7B8-4C1E-A315-4F23B7690C2F}" type="presOf" srcId="{C844D6F2-CBD3-4E91-BC0C-E277139317D6}" destId="{B7D18BB7-4FC0-45DB-A1C6-FA140F101929}" srcOrd="0" destOrd="0" presId="urn:microsoft.com/office/officeart/2005/8/layout/list1"/>
    <dgm:cxn modelId="{1F430459-FBCA-4D8A-BBB2-02AB0FBA8A58}" type="presOf" srcId="{716FEBB6-E4B5-408D-A69C-87535CC9B0D4}" destId="{63DE8381-BBCD-48B0-B0DA-A3D960FC46E9}" srcOrd="0" destOrd="0" presId="urn:microsoft.com/office/officeart/2005/8/layout/list1"/>
    <dgm:cxn modelId="{56080E7C-6135-48F1-B1A3-3ECC4FA488AB}" type="presOf" srcId="{16165641-D545-4422-B40B-E6A6F96D1872}" destId="{546902E2-A3F9-452E-865E-EE80C4D9951A}" srcOrd="0" destOrd="0" presId="urn:microsoft.com/office/officeart/2005/8/layout/list1"/>
    <dgm:cxn modelId="{1B8B5DC2-FB01-47F5-8063-EED73142C06C}" srcId="{C844D6F2-CBD3-4E91-BC0C-E277139317D6}" destId="{716FEBB6-E4B5-408D-A69C-87535CC9B0D4}" srcOrd="0" destOrd="0" parTransId="{181ADC8F-CD61-4D06-B541-3196CAC6CF22}" sibTransId="{5549B4D7-709A-4CA0-9175-CDDCFB4CD2FC}"/>
    <dgm:cxn modelId="{AAEE07DF-1249-420B-8056-5EA7C5C1F68F}" type="presOf" srcId="{7B698F7F-56CE-4B5B-BB02-73F9F845B7A2}" destId="{98434402-41E3-49F4-A053-B69E704AAB0B}" srcOrd="0" destOrd="0" presId="urn:microsoft.com/office/officeart/2005/8/layout/list1"/>
    <dgm:cxn modelId="{FD55FCF2-BE58-4057-AC0C-BF153897D52A}" type="presOf" srcId="{19AA836E-6706-4349-8266-45D55709BA68}" destId="{06669B5E-25CD-4EBE-A346-10204B956935}" srcOrd="1" destOrd="0" presId="urn:microsoft.com/office/officeart/2005/8/layout/list1"/>
    <dgm:cxn modelId="{19EA6FF9-AE13-4D9F-98D2-6FF9BF35B398}" srcId="{716FEBB6-E4B5-408D-A69C-87535CC9B0D4}" destId="{7B698F7F-56CE-4B5B-BB02-73F9F845B7A2}" srcOrd="0" destOrd="0" parTransId="{C6FF4DB3-D6BD-47DC-8BAF-7DF7C4A1E20D}" sibTransId="{1F86253E-F967-432C-B2EA-601748E2A2F6}"/>
    <dgm:cxn modelId="{DB994AFF-FDDC-4983-8F22-4ABA35D70468}" type="presParOf" srcId="{B7D18BB7-4FC0-45DB-A1C6-FA140F101929}" destId="{93642F3A-0591-4084-836D-40A799ADCF7E}" srcOrd="0" destOrd="0" presId="urn:microsoft.com/office/officeart/2005/8/layout/list1"/>
    <dgm:cxn modelId="{3015B182-863D-41B1-BA3E-1CADBD9C4BAF}" type="presParOf" srcId="{93642F3A-0591-4084-836D-40A799ADCF7E}" destId="{63DE8381-BBCD-48B0-B0DA-A3D960FC46E9}" srcOrd="0" destOrd="0" presId="urn:microsoft.com/office/officeart/2005/8/layout/list1"/>
    <dgm:cxn modelId="{F826645F-DB86-4D33-9E5B-D449F1165ACB}" type="presParOf" srcId="{93642F3A-0591-4084-836D-40A799ADCF7E}" destId="{90927060-5F8D-4DD5-85BC-81FC528C900A}" srcOrd="1" destOrd="0" presId="urn:microsoft.com/office/officeart/2005/8/layout/list1"/>
    <dgm:cxn modelId="{A0EAE7F0-2415-4FE3-835B-EB51B9F6DD2B}" type="presParOf" srcId="{B7D18BB7-4FC0-45DB-A1C6-FA140F101929}" destId="{FD1EE363-CF5D-4A71-9FE8-B6DE80B6BB09}" srcOrd="1" destOrd="0" presId="urn:microsoft.com/office/officeart/2005/8/layout/list1"/>
    <dgm:cxn modelId="{9B012A0E-57F7-4DDD-AD6E-A5268F533F7C}" type="presParOf" srcId="{B7D18BB7-4FC0-45DB-A1C6-FA140F101929}" destId="{98434402-41E3-49F4-A053-B69E704AAB0B}" srcOrd="2" destOrd="0" presId="urn:microsoft.com/office/officeart/2005/8/layout/list1"/>
    <dgm:cxn modelId="{CAC78AD1-0640-49C9-A7E6-21240555AB69}" type="presParOf" srcId="{B7D18BB7-4FC0-45DB-A1C6-FA140F101929}" destId="{B8BCCEFE-36B9-4166-A4FC-46297B9186EC}" srcOrd="3" destOrd="0" presId="urn:microsoft.com/office/officeart/2005/8/layout/list1"/>
    <dgm:cxn modelId="{8CF21F68-815A-4B2E-A9CE-0B2F1DCE5D02}" type="presParOf" srcId="{B7D18BB7-4FC0-45DB-A1C6-FA140F101929}" destId="{DF2CF291-0C38-471E-A5E6-D5EA057D6A94}" srcOrd="4" destOrd="0" presId="urn:microsoft.com/office/officeart/2005/8/layout/list1"/>
    <dgm:cxn modelId="{978C168A-D2A0-47A8-956A-519867F41A62}" type="presParOf" srcId="{DF2CF291-0C38-471E-A5E6-D5EA057D6A94}" destId="{0157683D-EDC1-4D95-8E01-AE04FCC0B52A}" srcOrd="0" destOrd="0" presId="urn:microsoft.com/office/officeart/2005/8/layout/list1"/>
    <dgm:cxn modelId="{851AEF4B-7538-430E-9010-EAD323001C35}" type="presParOf" srcId="{DF2CF291-0C38-471E-A5E6-D5EA057D6A94}" destId="{06669B5E-25CD-4EBE-A346-10204B956935}" srcOrd="1" destOrd="0" presId="urn:microsoft.com/office/officeart/2005/8/layout/list1"/>
    <dgm:cxn modelId="{D278AC72-83F5-4663-8FCF-834A0E073872}" type="presParOf" srcId="{B7D18BB7-4FC0-45DB-A1C6-FA140F101929}" destId="{52311024-4E05-491E-85E7-6051DE813714}" srcOrd="5" destOrd="0" presId="urn:microsoft.com/office/officeart/2005/8/layout/list1"/>
    <dgm:cxn modelId="{00013303-2221-4EAF-AA89-D87FDCF4FD3F}" type="presParOf" srcId="{B7D18BB7-4FC0-45DB-A1C6-FA140F101929}" destId="{546902E2-A3F9-452E-865E-EE80C4D9951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604947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9350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1</a:t>
          </a:r>
          <a:r>
            <a:rPr lang="el-GR" sz="3000" kern="1200" baseline="30000" dirty="0"/>
            <a:t>η</a:t>
          </a:r>
          <a:r>
            <a:rPr lang="el-GR" sz="3000" kern="1200" dirty="0"/>
            <a:t> φάση</a:t>
          </a:r>
          <a:endParaRPr lang="en-US" sz="3000" kern="1200" dirty="0"/>
        </a:p>
      </dsp:txBody>
      <dsp:txXfrm>
        <a:off x="4228" y="179350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306816"/>
          <a:ext cx="3088125" cy="802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Ορισμός προβλήματος</a:t>
          </a:r>
          <a:r>
            <a:rPr lang="en-US" sz="1700" kern="1200" dirty="0"/>
            <a:t> και Εξερεύνηση Δεδομένων</a:t>
          </a:r>
        </a:p>
      </dsp:txBody>
      <dsp:txXfrm>
        <a:off x="4228" y="2306816"/>
        <a:ext cx="3088125" cy="802986"/>
      </dsp:txXfrm>
    </dsp:sp>
    <dsp:sp modelId="{210823F6-AC1A-46E3-9D99-A319DF497539}">
      <dsp:nvSpPr>
        <dsp:cNvPr id="0" name=""/>
        <dsp:cNvSpPr/>
      </dsp:nvSpPr>
      <dsp:spPr>
        <a:xfrm>
          <a:off x="4636415" y="604947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9350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l-GR" sz="3000" kern="1200" dirty="0"/>
            <a:t>2</a:t>
          </a:r>
          <a:r>
            <a:rPr lang="el-GR" sz="3000" kern="1200" baseline="30000" dirty="0"/>
            <a:t>η</a:t>
          </a:r>
          <a:r>
            <a:rPr lang="el-GR" sz="3000" kern="1200" dirty="0"/>
            <a:t> φάση</a:t>
          </a:r>
          <a:endParaRPr lang="en-US" sz="3000" kern="1200" dirty="0"/>
        </a:p>
      </dsp:txBody>
      <dsp:txXfrm>
        <a:off x="3632774" y="179350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306816"/>
          <a:ext cx="3088125" cy="802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Εκπαίδευση</a:t>
          </a:r>
          <a:r>
            <a:rPr lang="en-US" sz="1700" kern="1200" dirty="0"/>
            <a:t>/</a:t>
          </a:r>
          <a:r>
            <a:rPr lang="el-GR" sz="1700" kern="1200" dirty="0"/>
            <a:t> Μάθηση αλγόριθμων</a:t>
          </a:r>
          <a:r>
            <a:rPr lang="en-US" sz="1700" kern="1200" dirty="0"/>
            <a:t> (learning/training) </a:t>
          </a:r>
          <a:r>
            <a:rPr lang="el-GR" sz="1700" kern="1200" dirty="0"/>
            <a:t>και πρόβλεψη</a:t>
          </a:r>
          <a:r>
            <a:rPr lang="en-US" sz="1700" kern="1200" dirty="0"/>
            <a:t> (prediction)</a:t>
          </a:r>
        </a:p>
      </dsp:txBody>
      <dsp:txXfrm>
        <a:off x="3632774" y="2306816"/>
        <a:ext cx="3088125" cy="802986"/>
      </dsp:txXfrm>
    </dsp:sp>
    <dsp:sp modelId="{B0A3ABD2-C471-4A21-8AEF-3843C86919E1}">
      <dsp:nvSpPr>
        <dsp:cNvPr id="0" name=""/>
        <dsp:cNvSpPr/>
      </dsp:nvSpPr>
      <dsp:spPr>
        <a:xfrm>
          <a:off x="8264962" y="604947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9350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l-GR" sz="3000" kern="1200" dirty="0"/>
            <a:t>3</a:t>
          </a:r>
          <a:r>
            <a:rPr lang="el-GR" sz="3000" kern="1200" baseline="30000" dirty="0"/>
            <a:t>η</a:t>
          </a:r>
          <a:r>
            <a:rPr lang="el-GR" sz="3000" kern="1200" dirty="0"/>
            <a:t> φάση</a:t>
          </a:r>
          <a:endParaRPr lang="en-US" sz="3000" kern="1200" dirty="0"/>
        </a:p>
      </dsp:txBody>
      <dsp:txXfrm>
        <a:off x="7261321" y="179350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306816"/>
          <a:ext cx="3088125" cy="802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Αξιολόγηση αλγορίθμου (</a:t>
          </a:r>
          <a:r>
            <a:rPr lang="en-US" sz="1700" kern="1200" dirty="0"/>
            <a:t>testing</a:t>
          </a:r>
          <a:r>
            <a:rPr lang="el-GR" sz="1700" kern="1200" dirty="0"/>
            <a:t>)</a:t>
          </a:r>
          <a:endParaRPr lang="en-US" sz="1700" kern="1200" dirty="0"/>
        </a:p>
      </dsp:txBody>
      <dsp:txXfrm>
        <a:off x="7261321" y="2306816"/>
        <a:ext cx="3088125" cy="80298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096DB-009A-4C2A-B5E8-6305419D5BBA}">
      <dsp:nvSpPr>
        <dsp:cNvPr id="0" name=""/>
        <dsp:cNvSpPr/>
      </dsp:nvSpPr>
      <dsp:spPr>
        <a:xfrm>
          <a:off x="5055" y="1387208"/>
          <a:ext cx="1567219" cy="9403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/>
            <a:t>Επιλογή αλγόριθμων για εκπαίδευση</a:t>
          </a:r>
          <a:endParaRPr lang="en-US" sz="1600" kern="1200"/>
        </a:p>
      </dsp:txBody>
      <dsp:txXfrm>
        <a:off x="32596" y="1414749"/>
        <a:ext cx="1512137" cy="885249"/>
      </dsp:txXfrm>
    </dsp:sp>
    <dsp:sp modelId="{7C719F86-04C5-4CD6-BEF2-7780FAE5B560}">
      <dsp:nvSpPr>
        <dsp:cNvPr id="0" name=""/>
        <dsp:cNvSpPr/>
      </dsp:nvSpPr>
      <dsp:spPr>
        <a:xfrm>
          <a:off x="1728997" y="1663039"/>
          <a:ext cx="332250" cy="388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728997" y="1740773"/>
        <a:ext cx="232575" cy="233202"/>
      </dsp:txXfrm>
    </dsp:sp>
    <dsp:sp modelId="{4AFD04DD-51E3-47BE-A7D6-11DEF0D5E106}">
      <dsp:nvSpPr>
        <dsp:cNvPr id="0" name=""/>
        <dsp:cNvSpPr/>
      </dsp:nvSpPr>
      <dsp:spPr>
        <a:xfrm>
          <a:off x="2199163" y="1387208"/>
          <a:ext cx="1567219" cy="9403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GridSearchCV</a:t>
          </a:r>
        </a:p>
      </dsp:txBody>
      <dsp:txXfrm>
        <a:off x="2226704" y="1414749"/>
        <a:ext cx="1512137" cy="885249"/>
      </dsp:txXfrm>
    </dsp:sp>
    <dsp:sp modelId="{A3EAAE9F-AFF4-4D7A-B93B-5D77E8926D78}">
      <dsp:nvSpPr>
        <dsp:cNvPr id="0" name=""/>
        <dsp:cNvSpPr/>
      </dsp:nvSpPr>
      <dsp:spPr>
        <a:xfrm>
          <a:off x="3923105" y="1663039"/>
          <a:ext cx="332250" cy="388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923105" y="1740773"/>
        <a:ext cx="232575" cy="233202"/>
      </dsp:txXfrm>
    </dsp:sp>
    <dsp:sp modelId="{98164C06-CA89-4152-9D2E-2D178DAD1997}">
      <dsp:nvSpPr>
        <dsp:cNvPr id="0" name=""/>
        <dsp:cNvSpPr/>
      </dsp:nvSpPr>
      <dsp:spPr>
        <a:xfrm>
          <a:off x="4393271" y="1387208"/>
          <a:ext cx="1567219" cy="9403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/>
            <a:t>Εκπαίδευση αλγορίθμων</a:t>
          </a:r>
          <a:endParaRPr lang="en-US" sz="1600" kern="1200"/>
        </a:p>
      </dsp:txBody>
      <dsp:txXfrm>
        <a:off x="4420812" y="1414749"/>
        <a:ext cx="1512137" cy="885249"/>
      </dsp:txXfrm>
    </dsp:sp>
    <dsp:sp modelId="{0A886FBA-4C1C-4230-90C6-D2AF8A2ECA6B}">
      <dsp:nvSpPr>
        <dsp:cNvPr id="0" name=""/>
        <dsp:cNvSpPr/>
      </dsp:nvSpPr>
      <dsp:spPr>
        <a:xfrm>
          <a:off x="6117212" y="1663039"/>
          <a:ext cx="332250" cy="388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117212" y="1740773"/>
        <a:ext cx="232575" cy="233202"/>
      </dsp:txXfrm>
    </dsp:sp>
    <dsp:sp modelId="{F537FC1F-DB32-4A00-ADA5-12F940945341}">
      <dsp:nvSpPr>
        <dsp:cNvPr id="0" name=""/>
        <dsp:cNvSpPr/>
      </dsp:nvSpPr>
      <dsp:spPr>
        <a:xfrm>
          <a:off x="6587378" y="1387208"/>
          <a:ext cx="1567219" cy="9403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kern="1200" dirty="0"/>
            <a:t>Πρόβλεψη</a:t>
          </a:r>
          <a:endParaRPr lang="en-US" sz="1600" kern="1200" dirty="0"/>
        </a:p>
      </dsp:txBody>
      <dsp:txXfrm>
        <a:off x="6614919" y="1414749"/>
        <a:ext cx="1512137" cy="885249"/>
      </dsp:txXfrm>
    </dsp:sp>
    <dsp:sp modelId="{E8DFC91F-529F-4A94-A6D3-9426B0A81F10}">
      <dsp:nvSpPr>
        <dsp:cNvPr id="0" name=""/>
        <dsp:cNvSpPr/>
      </dsp:nvSpPr>
      <dsp:spPr>
        <a:xfrm>
          <a:off x="8311320" y="1663039"/>
          <a:ext cx="332250" cy="388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311320" y="1740773"/>
        <a:ext cx="232575" cy="233202"/>
      </dsp:txXfrm>
    </dsp:sp>
    <dsp:sp modelId="{72287D88-0D8B-45F2-B92E-9C5B5370C686}">
      <dsp:nvSpPr>
        <dsp:cNvPr id="0" name=""/>
        <dsp:cNvSpPr/>
      </dsp:nvSpPr>
      <dsp:spPr>
        <a:xfrm>
          <a:off x="8781486" y="1387208"/>
          <a:ext cx="1567219" cy="9403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Evaluation</a:t>
          </a:r>
          <a:r>
            <a:rPr lang="el-GR" sz="1600" kern="1200" dirty="0"/>
            <a:t> </a:t>
          </a:r>
          <a:r>
            <a:rPr lang="en-US" sz="1600" kern="1200" dirty="0"/>
            <a:t>function</a:t>
          </a:r>
        </a:p>
      </dsp:txBody>
      <dsp:txXfrm>
        <a:off x="8809027" y="1414749"/>
        <a:ext cx="1512137" cy="8852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B7BC5-6285-41F2-BD8A-3118190F37C1}">
      <dsp:nvSpPr>
        <dsp:cNvPr id="0" name=""/>
        <dsp:cNvSpPr/>
      </dsp:nvSpPr>
      <dsp:spPr>
        <a:xfrm>
          <a:off x="3033" y="293201"/>
          <a:ext cx="2406420" cy="14438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 err="1"/>
            <a:t>Linear</a:t>
          </a:r>
          <a:r>
            <a:rPr lang="el-GR" sz="2200" kern="1200" dirty="0"/>
            <a:t> </a:t>
          </a:r>
          <a:r>
            <a:rPr lang="en-US" sz="2200" kern="1200" dirty="0"/>
            <a:t>R</a:t>
          </a:r>
          <a:r>
            <a:rPr lang="el-GR" sz="2200" kern="1200" dirty="0" err="1"/>
            <a:t>egress</a:t>
          </a:r>
          <a:r>
            <a:rPr lang="en-US" sz="2200" kern="1200" dirty="0"/>
            <a:t>or</a:t>
          </a:r>
          <a:r>
            <a:rPr lang="el-GR" sz="2200" kern="1200" dirty="0"/>
            <a:t> </a:t>
          </a:r>
          <a:endParaRPr lang="en-US" sz="2200" kern="1200" dirty="0"/>
        </a:p>
      </dsp:txBody>
      <dsp:txXfrm>
        <a:off x="3033" y="293201"/>
        <a:ext cx="2406420" cy="1443852"/>
      </dsp:txXfrm>
    </dsp:sp>
    <dsp:sp modelId="{C763C3F8-9B1C-4F4E-804A-F3E0DB4C738C}">
      <dsp:nvSpPr>
        <dsp:cNvPr id="0" name=""/>
        <dsp:cNvSpPr/>
      </dsp:nvSpPr>
      <dsp:spPr>
        <a:xfrm>
          <a:off x="2650095" y="293201"/>
          <a:ext cx="2406420" cy="144385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 err="1"/>
            <a:t>Polynomial</a:t>
          </a:r>
          <a:r>
            <a:rPr lang="el-GR" sz="2200" kern="1200" dirty="0"/>
            <a:t> </a:t>
          </a:r>
          <a:r>
            <a:rPr lang="en-US" sz="2200" kern="1200" dirty="0"/>
            <a:t>R</a:t>
          </a:r>
          <a:r>
            <a:rPr lang="el-GR" sz="2200" kern="1200" dirty="0" err="1"/>
            <a:t>egress</a:t>
          </a:r>
          <a:r>
            <a:rPr lang="en-US" sz="2200" kern="1200" dirty="0"/>
            <a:t>or</a:t>
          </a:r>
          <a:r>
            <a:rPr lang="el-GR" sz="2200" kern="1200" dirty="0"/>
            <a:t> </a:t>
          </a:r>
          <a:endParaRPr lang="en-US" sz="2200" kern="1200" dirty="0"/>
        </a:p>
      </dsp:txBody>
      <dsp:txXfrm>
        <a:off x="2650095" y="293201"/>
        <a:ext cx="2406420" cy="1443852"/>
      </dsp:txXfrm>
    </dsp:sp>
    <dsp:sp modelId="{43470EF1-F9B2-4AF8-9A1E-2D4CAB8E71CC}">
      <dsp:nvSpPr>
        <dsp:cNvPr id="0" name=""/>
        <dsp:cNvSpPr/>
      </dsp:nvSpPr>
      <dsp:spPr>
        <a:xfrm>
          <a:off x="5297158" y="293201"/>
          <a:ext cx="2406420" cy="14438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</a:t>
          </a:r>
          <a:r>
            <a:rPr lang="el-GR" sz="2200" kern="1200" dirty="0" err="1"/>
            <a:t>upport</a:t>
          </a:r>
          <a:r>
            <a:rPr lang="el-GR" sz="2200" kern="1200" dirty="0"/>
            <a:t> </a:t>
          </a:r>
          <a:r>
            <a:rPr lang="en-US" sz="2200" kern="1200" dirty="0"/>
            <a:t>V</a:t>
          </a:r>
          <a:r>
            <a:rPr lang="el-GR" sz="2200" kern="1200" dirty="0" err="1"/>
            <a:t>ector</a:t>
          </a:r>
          <a:r>
            <a:rPr lang="el-GR" sz="2200" kern="1200" dirty="0"/>
            <a:t> </a:t>
          </a:r>
          <a:r>
            <a:rPr lang="en-US" sz="2200" kern="1200" dirty="0"/>
            <a:t>R</a:t>
          </a:r>
          <a:r>
            <a:rPr lang="el-GR" sz="2200" kern="1200" dirty="0" err="1"/>
            <a:t>egress</a:t>
          </a:r>
          <a:r>
            <a:rPr lang="en-US" sz="2200" kern="1200" dirty="0"/>
            <a:t>or</a:t>
          </a:r>
          <a:r>
            <a:rPr lang="el-GR" sz="2200" kern="1200" dirty="0"/>
            <a:t> (SVR)</a:t>
          </a:r>
          <a:endParaRPr lang="en-US" sz="2200" kern="1200" dirty="0"/>
        </a:p>
      </dsp:txBody>
      <dsp:txXfrm>
        <a:off x="5297158" y="293201"/>
        <a:ext cx="2406420" cy="1443852"/>
      </dsp:txXfrm>
    </dsp:sp>
    <dsp:sp modelId="{DCBA8C0A-9C61-44D1-94CF-67E4376EAE60}">
      <dsp:nvSpPr>
        <dsp:cNvPr id="0" name=""/>
        <dsp:cNvSpPr/>
      </dsp:nvSpPr>
      <dsp:spPr>
        <a:xfrm>
          <a:off x="7944221" y="293201"/>
          <a:ext cx="2406420" cy="14438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 err="1"/>
            <a:t>Ran</a:t>
          </a:r>
          <a:r>
            <a:rPr lang="en-US" sz="2200" kern="1200" dirty="0"/>
            <a:t>d</a:t>
          </a:r>
          <a:r>
            <a:rPr lang="el-GR" sz="2200" kern="1200" dirty="0" err="1"/>
            <a:t>om</a:t>
          </a:r>
          <a:r>
            <a:rPr lang="el-GR" sz="2200" kern="1200" dirty="0"/>
            <a:t> </a:t>
          </a:r>
          <a:r>
            <a:rPr lang="en-US" sz="2200" kern="1200" dirty="0"/>
            <a:t>F</a:t>
          </a:r>
          <a:r>
            <a:rPr lang="el-GR" sz="2200" kern="1200" dirty="0" err="1"/>
            <a:t>orest</a:t>
          </a:r>
          <a:r>
            <a:rPr lang="el-GR" sz="2200" kern="1200" dirty="0"/>
            <a:t> </a:t>
          </a:r>
          <a:r>
            <a:rPr lang="el-GR" sz="2200" kern="1200" dirty="0" err="1"/>
            <a:t>Regress</a:t>
          </a:r>
          <a:r>
            <a:rPr lang="en-US" sz="2200" kern="1200" dirty="0"/>
            <a:t>or</a:t>
          </a:r>
        </a:p>
      </dsp:txBody>
      <dsp:txXfrm>
        <a:off x="7944221" y="293201"/>
        <a:ext cx="2406420" cy="1443852"/>
      </dsp:txXfrm>
    </dsp:sp>
    <dsp:sp modelId="{F77FC0CC-C343-4CCE-B0C0-942864C522F8}">
      <dsp:nvSpPr>
        <dsp:cNvPr id="0" name=""/>
        <dsp:cNvSpPr/>
      </dsp:nvSpPr>
      <dsp:spPr>
        <a:xfrm>
          <a:off x="3033" y="1977696"/>
          <a:ext cx="2406420" cy="14438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 err="1"/>
            <a:t>Lasso</a:t>
          </a:r>
          <a:r>
            <a:rPr lang="el-GR" sz="2200" kern="1200" dirty="0"/>
            <a:t> </a:t>
          </a:r>
          <a:r>
            <a:rPr lang="en-US" sz="2200" kern="1200" dirty="0"/>
            <a:t>R</a:t>
          </a:r>
          <a:r>
            <a:rPr lang="el-GR" sz="2200" kern="1200" dirty="0" err="1"/>
            <a:t>egress</a:t>
          </a:r>
          <a:r>
            <a:rPr lang="en-US" sz="2200" kern="1200" dirty="0"/>
            <a:t>or</a:t>
          </a:r>
          <a:r>
            <a:rPr lang="el-GR" sz="2200" kern="1200" dirty="0"/>
            <a:t> </a:t>
          </a:r>
          <a:endParaRPr lang="en-US" sz="2200" kern="1200" dirty="0"/>
        </a:p>
      </dsp:txBody>
      <dsp:txXfrm>
        <a:off x="3033" y="1977696"/>
        <a:ext cx="2406420" cy="1443852"/>
      </dsp:txXfrm>
    </dsp:sp>
    <dsp:sp modelId="{D3A1E04B-D213-480E-A3CA-C57BEA2EFD26}">
      <dsp:nvSpPr>
        <dsp:cNvPr id="0" name=""/>
        <dsp:cNvSpPr/>
      </dsp:nvSpPr>
      <dsp:spPr>
        <a:xfrm>
          <a:off x="2650095" y="1977696"/>
          <a:ext cx="2406420" cy="14438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 err="1"/>
            <a:t>Decision</a:t>
          </a:r>
          <a:r>
            <a:rPr lang="el-GR" sz="2200" kern="1200" dirty="0"/>
            <a:t> </a:t>
          </a:r>
          <a:r>
            <a:rPr lang="el-GR" sz="2200" kern="1200" dirty="0" err="1"/>
            <a:t>Tree</a:t>
          </a:r>
          <a:r>
            <a:rPr lang="el-GR" sz="2200" kern="1200" dirty="0"/>
            <a:t> </a:t>
          </a:r>
          <a:r>
            <a:rPr lang="el-GR" sz="2200" kern="1200" dirty="0" err="1"/>
            <a:t>Regress</a:t>
          </a:r>
          <a:r>
            <a:rPr lang="en-US" sz="2200" kern="1200" dirty="0"/>
            <a:t>or</a:t>
          </a:r>
        </a:p>
      </dsp:txBody>
      <dsp:txXfrm>
        <a:off x="2650095" y="1977696"/>
        <a:ext cx="2406420" cy="1443852"/>
      </dsp:txXfrm>
    </dsp:sp>
    <dsp:sp modelId="{922C9F33-4044-469E-A2AD-055CD81744D4}">
      <dsp:nvSpPr>
        <dsp:cNvPr id="0" name=""/>
        <dsp:cNvSpPr/>
      </dsp:nvSpPr>
      <dsp:spPr>
        <a:xfrm>
          <a:off x="5297158" y="1977696"/>
          <a:ext cx="2406420" cy="144385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200" kern="1200" dirty="0" err="1"/>
            <a:t>Gradient</a:t>
          </a:r>
          <a:r>
            <a:rPr lang="el-GR" sz="2200" kern="1200" dirty="0"/>
            <a:t> </a:t>
          </a:r>
          <a:r>
            <a:rPr lang="el-GR" sz="2200" kern="1200" dirty="0" err="1"/>
            <a:t>Boost</a:t>
          </a:r>
          <a:r>
            <a:rPr lang="el-GR" sz="2200" kern="1200" dirty="0"/>
            <a:t> </a:t>
          </a:r>
          <a:r>
            <a:rPr lang="el-GR" sz="2200" kern="1200" dirty="0" err="1"/>
            <a:t>Regress</a:t>
          </a:r>
          <a:r>
            <a:rPr lang="en-US" sz="2200" kern="1200" dirty="0"/>
            <a:t>or</a:t>
          </a:r>
        </a:p>
      </dsp:txBody>
      <dsp:txXfrm>
        <a:off x="5297158" y="1977696"/>
        <a:ext cx="2406420" cy="1443852"/>
      </dsp:txXfrm>
    </dsp:sp>
    <dsp:sp modelId="{987F46A5-1CA4-4BD1-94E1-E56FE8B5D313}">
      <dsp:nvSpPr>
        <dsp:cNvPr id="0" name=""/>
        <dsp:cNvSpPr/>
      </dsp:nvSpPr>
      <dsp:spPr>
        <a:xfrm>
          <a:off x="7944221" y="1977696"/>
          <a:ext cx="2406420" cy="14438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Light Gradient Boosting Machine (optimized library from Microsoft)</a:t>
          </a:r>
        </a:p>
      </dsp:txBody>
      <dsp:txXfrm>
        <a:off x="7944221" y="1977696"/>
        <a:ext cx="2406420" cy="14438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3B198-D283-4F62-B54A-3EC8CB17FF2E}">
      <dsp:nvSpPr>
        <dsp:cNvPr id="0" name=""/>
        <dsp:cNvSpPr/>
      </dsp:nvSpPr>
      <dsp:spPr>
        <a:xfrm>
          <a:off x="808" y="0"/>
          <a:ext cx="3275967" cy="314341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/>
            <a:t>Δημιουργήσαμε ένα </a:t>
          </a:r>
          <a:r>
            <a:rPr lang="en-US" sz="1900" kern="1200"/>
            <a:t>parameter grid </a:t>
          </a:r>
          <a:r>
            <a:rPr lang="el-GR" sz="1900" kern="1200"/>
            <a:t>για τον κάθε αλγόριθμο</a:t>
          </a:r>
          <a:endParaRPr lang="en-US" sz="1900" kern="1200"/>
        </a:p>
      </dsp:txBody>
      <dsp:txXfrm>
        <a:off x="808" y="1257366"/>
        <a:ext cx="3275967" cy="1886049"/>
      </dsp:txXfrm>
    </dsp:sp>
    <dsp:sp modelId="{30A63BBA-B75E-44F4-8EB3-9D56FC1DDAEA}">
      <dsp:nvSpPr>
        <dsp:cNvPr id="0" name=""/>
        <dsp:cNvSpPr/>
      </dsp:nvSpPr>
      <dsp:spPr>
        <a:xfrm>
          <a:off x="808" y="0"/>
          <a:ext cx="3275967" cy="125736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08" y="0"/>
        <a:ext cx="3275967" cy="1257366"/>
      </dsp:txXfrm>
    </dsp:sp>
    <dsp:sp modelId="{6485070D-0F56-4EC1-8806-6F38A91B5447}">
      <dsp:nvSpPr>
        <dsp:cNvPr id="0" name=""/>
        <dsp:cNvSpPr/>
      </dsp:nvSpPr>
      <dsp:spPr>
        <a:xfrm>
          <a:off x="3538853" y="0"/>
          <a:ext cx="3275967" cy="3143416"/>
        </a:xfrm>
        <a:prstGeom prst="rect">
          <a:avLst/>
        </a:prstGeom>
        <a:gradFill rotWithShape="0">
          <a:gsLst>
            <a:gs pos="0">
              <a:schemeClr val="accent5">
                <a:hueOff val="393725"/>
                <a:satOff val="21144"/>
                <a:lumOff val="-7647"/>
                <a:alphaOff val="0"/>
                <a:tint val="96000"/>
                <a:lumMod val="104000"/>
              </a:schemeClr>
            </a:gs>
            <a:gs pos="100000">
              <a:schemeClr val="accent5">
                <a:hueOff val="393725"/>
                <a:satOff val="21144"/>
                <a:lumOff val="-7647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393725"/>
              <a:satOff val="21144"/>
              <a:lumOff val="-7647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/>
            <a:t>Χρησιμοποιήσαμε </a:t>
          </a:r>
          <a:r>
            <a:rPr lang="en-US" sz="1900" kern="1200"/>
            <a:t>GridSearchCv</a:t>
          </a:r>
          <a:r>
            <a:rPr lang="el-GR" sz="1900" kern="1200"/>
            <a:t> με </a:t>
          </a:r>
          <a:r>
            <a:rPr lang="en-US" sz="1900" kern="1200"/>
            <a:t>cv=5 </a:t>
          </a:r>
          <a:r>
            <a:rPr lang="el-GR" sz="1900" kern="1200"/>
            <a:t>για να βρούμε τις καλύτερες παραμέτρους για κάθε αλγόριθμο.</a:t>
          </a:r>
          <a:endParaRPr lang="en-US" sz="1900" kern="1200"/>
        </a:p>
      </dsp:txBody>
      <dsp:txXfrm>
        <a:off x="3538853" y="1257366"/>
        <a:ext cx="3275967" cy="1886049"/>
      </dsp:txXfrm>
    </dsp:sp>
    <dsp:sp modelId="{0BD39058-C8EE-4D8D-8898-6FCD0566A58A}">
      <dsp:nvSpPr>
        <dsp:cNvPr id="0" name=""/>
        <dsp:cNvSpPr/>
      </dsp:nvSpPr>
      <dsp:spPr>
        <a:xfrm>
          <a:off x="3538853" y="0"/>
          <a:ext cx="3275967" cy="125736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257366"/>
      </dsp:txXfrm>
    </dsp:sp>
    <dsp:sp modelId="{05C77DDD-CCF0-465A-92BF-C8FC7942B8E6}">
      <dsp:nvSpPr>
        <dsp:cNvPr id="0" name=""/>
        <dsp:cNvSpPr/>
      </dsp:nvSpPr>
      <dsp:spPr>
        <a:xfrm>
          <a:off x="7076898" y="0"/>
          <a:ext cx="3275967" cy="3143416"/>
        </a:xfrm>
        <a:prstGeom prst="rect">
          <a:avLst/>
        </a:prstGeom>
        <a:gradFill rotWithShape="0">
          <a:gsLst>
            <a:gs pos="0">
              <a:schemeClr val="accent5">
                <a:hueOff val="787450"/>
                <a:satOff val="42288"/>
                <a:lumOff val="-15294"/>
                <a:alphaOff val="0"/>
                <a:tint val="96000"/>
                <a:lumMod val="104000"/>
              </a:schemeClr>
            </a:gs>
            <a:gs pos="100000">
              <a:schemeClr val="accent5">
                <a:hueOff val="787450"/>
                <a:satOff val="42288"/>
                <a:lumOff val="-1529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787450"/>
              <a:satOff val="42288"/>
              <a:lumOff val="-15294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900" kern="1200"/>
            <a:t>Χρονοβόρα διαδικασία</a:t>
          </a:r>
          <a:endParaRPr lang="en-US" sz="1900" kern="1200"/>
        </a:p>
      </dsp:txBody>
      <dsp:txXfrm>
        <a:off x="7076898" y="1257366"/>
        <a:ext cx="3275967" cy="1886049"/>
      </dsp:txXfrm>
    </dsp:sp>
    <dsp:sp modelId="{6673B0F9-3DE0-4758-AB1B-2410B4AF7718}">
      <dsp:nvSpPr>
        <dsp:cNvPr id="0" name=""/>
        <dsp:cNvSpPr/>
      </dsp:nvSpPr>
      <dsp:spPr>
        <a:xfrm>
          <a:off x="7076898" y="0"/>
          <a:ext cx="3275967" cy="1257366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03</a:t>
          </a:r>
        </a:p>
      </dsp:txBody>
      <dsp:txXfrm>
        <a:off x="7076898" y="0"/>
        <a:ext cx="3275967" cy="12573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DE03B-5944-452C-AC4F-4D8FFE85C163}">
      <dsp:nvSpPr>
        <dsp:cNvPr id="0" name=""/>
        <dsp:cNvSpPr/>
      </dsp:nvSpPr>
      <dsp:spPr>
        <a:xfrm>
          <a:off x="0" y="2593"/>
          <a:ext cx="741409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C99274-7F0B-479C-8093-CDECDFF9B823}">
      <dsp:nvSpPr>
        <dsp:cNvPr id="0" name=""/>
        <dsp:cNvSpPr/>
      </dsp:nvSpPr>
      <dsp:spPr>
        <a:xfrm>
          <a:off x="0" y="2593"/>
          <a:ext cx="7414092" cy="1100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/>
            <a:t>Χωρίσαμε το </a:t>
          </a:r>
          <a:r>
            <a:rPr lang="en-US" sz="1800" kern="1200"/>
            <a:t>dataset </a:t>
          </a:r>
          <a:r>
            <a:rPr lang="el-GR" sz="1800" kern="1200"/>
            <a:t>μας σε </a:t>
          </a:r>
          <a:r>
            <a:rPr lang="en-US" sz="1800" kern="1200"/>
            <a:t>training (70%) </a:t>
          </a:r>
          <a:r>
            <a:rPr lang="el-GR" sz="1800" kern="1200"/>
            <a:t>και </a:t>
          </a:r>
          <a:r>
            <a:rPr lang="en-US" sz="1800" kern="1200"/>
            <a:t>testing (30%)</a:t>
          </a:r>
        </a:p>
      </dsp:txBody>
      <dsp:txXfrm>
        <a:off x="0" y="2593"/>
        <a:ext cx="7414092" cy="1100484"/>
      </dsp:txXfrm>
    </dsp:sp>
    <dsp:sp modelId="{9708ABA9-67F8-4A2B-96E6-6C24C8C7792A}">
      <dsp:nvSpPr>
        <dsp:cNvPr id="0" name=""/>
        <dsp:cNvSpPr/>
      </dsp:nvSpPr>
      <dsp:spPr>
        <a:xfrm>
          <a:off x="0" y="1103077"/>
          <a:ext cx="741409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D2998E-8D77-47BE-83AB-B781FAE5C5CD}">
      <dsp:nvSpPr>
        <dsp:cNvPr id="0" name=""/>
        <dsp:cNvSpPr/>
      </dsp:nvSpPr>
      <dsp:spPr>
        <a:xfrm>
          <a:off x="0" y="1103077"/>
          <a:ext cx="7414092" cy="1100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Αφού εκπαιδεύσαμε τους αλγόριθμους με τις κατάλληλες παραμέτρους</a:t>
          </a:r>
          <a:r>
            <a:rPr lang="en-US" sz="1800" kern="1200" dirty="0"/>
            <a:t> (</a:t>
          </a:r>
          <a:r>
            <a:rPr lang="el-GR" sz="1800" kern="1200" dirty="0"/>
            <a:t>στο </a:t>
          </a:r>
          <a:r>
            <a:rPr lang="en-US" sz="1800" kern="1200" dirty="0"/>
            <a:t>training set)</a:t>
          </a:r>
        </a:p>
      </dsp:txBody>
      <dsp:txXfrm>
        <a:off x="0" y="1103077"/>
        <a:ext cx="7414092" cy="1100484"/>
      </dsp:txXfrm>
    </dsp:sp>
    <dsp:sp modelId="{F0355445-1D52-4326-8657-1C5842F3B094}">
      <dsp:nvSpPr>
        <dsp:cNvPr id="0" name=""/>
        <dsp:cNvSpPr/>
      </dsp:nvSpPr>
      <dsp:spPr>
        <a:xfrm>
          <a:off x="0" y="2203562"/>
          <a:ext cx="7414092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F65B0-20E4-4914-B017-D0B8C8227E00}">
      <dsp:nvSpPr>
        <dsp:cNvPr id="0" name=""/>
        <dsp:cNvSpPr/>
      </dsp:nvSpPr>
      <dsp:spPr>
        <a:xfrm>
          <a:off x="0" y="2203562"/>
          <a:ext cx="7414092" cy="1100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Πρόβλεψη με την χρήση κάθε αλγόριθμου</a:t>
          </a:r>
          <a:endParaRPr lang="en-US" sz="1800" kern="1200" dirty="0"/>
        </a:p>
      </dsp:txBody>
      <dsp:txXfrm>
        <a:off x="0" y="2203562"/>
        <a:ext cx="7414092" cy="1100484"/>
      </dsp:txXfrm>
    </dsp:sp>
    <dsp:sp modelId="{83D2A446-54EF-47BD-BA14-4DBCD41723F6}">
      <dsp:nvSpPr>
        <dsp:cNvPr id="0" name=""/>
        <dsp:cNvSpPr/>
      </dsp:nvSpPr>
      <dsp:spPr>
        <a:xfrm>
          <a:off x="0" y="3304046"/>
          <a:ext cx="741409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9AE9E4-5836-455F-A00D-3C223CC6571E}">
      <dsp:nvSpPr>
        <dsp:cNvPr id="0" name=""/>
        <dsp:cNvSpPr/>
      </dsp:nvSpPr>
      <dsp:spPr>
        <a:xfrm>
          <a:off x="0" y="3304046"/>
          <a:ext cx="7406862" cy="1592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Χρησιμοποιήσαμε την </a:t>
          </a:r>
          <a:r>
            <a:rPr lang="en-US" sz="1800" kern="1200" dirty="0"/>
            <a:t>evaluation function </a:t>
          </a:r>
          <a:endParaRPr lang="el-G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1 - </a:t>
          </a:r>
          <a:r>
            <a:rPr lang="en-US" sz="1800" b="0" i="0" kern="1200" dirty="0" err="1"/>
            <a:t>np.sqrt</a:t>
          </a:r>
          <a:r>
            <a:rPr lang="en-US" sz="1800" b="0" i="0" kern="1200" dirty="0"/>
            <a:t>(</a:t>
          </a:r>
          <a:r>
            <a:rPr lang="en-US" sz="1800" b="0" i="0" kern="1200" dirty="0" err="1"/>
            <a:t>np.square</a:t>
          </a:r>
          <a:r>
            <a:rPr lang="en-US" sz="1800" b="0" i="0" kern="1200" dirty="0"/>
            <a:t>(np.log10(</a:t>
          </a:r>
          <a:r>
            <a:rPr lang="en-US" sz="1800" b="0" i="0" kern="1200" dirty="0" err="1"/>
            <a:t>y_pred</a:t>
          </a:r>
          <a:r>
            <a:rPr lang="en-US" sz="1800" b="0" i="0" kern="1200" dirty="0"/>
            <a:t> +1) - np.log10(</a:t>
          </a:r>
          <a:r>
            <a:rPr lang="en-US" sz="1800" b="0" i="0" kern="1200" dirty="0" err="1"/>
            <a:t>y_true</a:t>
          </a:r>
          <a:r>
            <a:rPr lang="en-US" sz="1800" b="0" i="0" kern="1200" dirty="0"/>
            <a:t> +1)).mean() </a:t>
          </a:r>
          <a:endParaRPr lang="el-GR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Η οποία δινόταν από την σελίδα του διαγωνισμού για να συγκρίνουμε τα αποτελέσματα μας.</a:t>
          </a:r>
          <a:endParaRPr lang="en-US" sz="1800" kern="1200" dirty="0"/>
        </a:p>
      </dsp:txBody>
      <dsp:txXfrm>
        <a:off x="0" y="3304046"/>
        <a:ext cx="7406862" cy="159290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C296E-58B7-4417-93D8-2638860E26E3}">
      <dsp:nvSpPr>
        <dsp:cNvPr id="0" name=""/>
        <dsp:cNvSpPr/>
      </dsp:nvSpPr>
      <dsp:spPr>
        <a:xfrm>
          <a:off x="0" y="166872"/>
          <a:ext cx="4073391" cy="1099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/>
            <a:t>Καλύτερα αποτελέσματα: </a:t>
          </a:r>
          <a:r>
            <a:rPr lang="en-US" sz="2000" kern="1200"/>
            <a:t>gradient boost regressor</a:t>
          </a:r>
          <a:r>
            <a:rPr lang="el-GR" sz="2000" kern="1200"/>
            <a:t> (0.93) &amp; </a:t>
          </a:r>
          <a:r>
            <a:rPr lang="en-US" sz="2000" kern="1200"/>
            <a:t>random forest </a:t>
          </a:r>
          <a:r>
            <a:rPr lang="el-GR" sz="2000" kern="1200"/>
            <a:t>χωρίς </a:t>
          </a:r>
          <a:r>
            <a:rPr lang="en-US" sz="2000" kern="1200"/>
            <a:t>feature selection.</a:t>
          </a:r>
        </a:p>
      </dsp:txBody>
      <dsp:txXfrm>
        <a:off x="53688" y="220560"/>
        <a:ext cx="3966015" cy="992424"/>
      </dsp:txXfrm>
    </dsp:sp>
    <dsp:sp modelId="{F930CE1B-C653-4F5F-B92E-D909546D4495}">
      <dsp:nvSpPr>
        <dsp:cNvPr id="0" name=""/>
        <dsp:cNvSpPr/>
      </dsp:nvSpPr>
      <dsp:spPr>
        <a:xfrm>
          <a:off x="0" y="1324272"/>
          <a:ext cx="4073391" cy="1099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SFS &amp; SBS</a:t>
          </a:r>
          <a:r>
            <a:rPr lang="el-GR" sz="2000" kern="1200" dirty="0"/>
            <a:t> στους περισσότερους αλγόριθμους έχουν παρόμοια αποτελέσματα.</a:t>
          </a:r>
          <a:endParaRPr lang="en-US" sz="2000" kern="1200" dirty="0"/>
        </a:p>
      </dsp:txBody>
      <dsp:txXfrm>
        <a:off x="53688" y="1377960"/>
        <a:ext cx="3966015" cy="992424"/>
      </dsp:txXfrm>
    </dsp:sp>
    <dsp:sp modelId="{6F093558-75DA-4618-8279-DF8C6A93BC31}">
      <dsp:nvSpPr>
        <dsp:cNvPr id="0" name=""/>
        <dsp:cNvSpPr/>
      </dsp:nvSpPr>
      <dsp:spPr>
        <a:xfrm>
          <a:off x="0" y="2481672"/>
          <a:ext cx="4073391" cy="10998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Ο</a:t>
          </a:r>
          <a:r>
            <a:rPr lang="en-US" sz="2000" kern="1200" dirty="0"/>
            <a:t> SBS </a:t>
          </a:r>
          <a:r>
            <a:rPr lang="el-GR" sz="2000" kern="1200" dirty="0"/>
            <a:t>υστερεί σε </a:t>
          </a:r>
          <a:r>
            <a:rPr lang="en-US" sz="2000" kern="1200" dirty="0"/>
            <a:t>lasso, linear </a:t>
          </a:r>
          <a:r>
            <a:rPr lang="el-GR" sz="2000" kern="1200" dirty="0"/>
            <a:t>και </a:t>
          </a:r>
          <a:r>
            <a:rPr lang="en-US" sz="2000" kern="1200" dirty="0"/>
            <a:t>polynomial regressors</a:t>
          </a:r>
          <a:r>
            <a:rPr lang="el-GR" sz="2000" kern="1200" dirty="0"/>
            <a:t>.</a:t>
          </a:r>
          <a:endParaRPr lang="en-US" sz="2000" kern="1200" dirty="0"/>
        </a:p>
      </dsp:txBody>
      <dsp:txXfrm>
        <a:off x="53688" y="2535360"/>
        <a:ext cx="3966015" cy="9924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3E5F4-2000-445C-9C55-5B4098194B50}">
      <dsp:nvSpPr>
        <dsp:cNvPr id="0" name=""/>
        <dsp:cNvSpPr/>
      </dsp:nvSpPr>
      <dsp:spPr>
        <a:xfrm>
          <a:off x="0" y="112692"/>
          <a:ext cx="4073391" cy="8353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Ο </a:t>
          </a:r>
          <a:r>
            <a:rPr lang="en-US" sz="2100" kern="1200" dirty="0"/>
            <a:t>SBS</a:t>
          </a:r>
          <a:r>
            <a:rPr lang="el-GR" sz="2100" kern="1200" dirty="0"/>
            <a:t> χρησιμοποιεί περισσότερα </a:t>
          </a:r>
          <a:r>
            <a:rPr lang="en-US" sz="2100" kern="1200" dirty="0"/>
            <a:t>features.</a:t>
          </a:r>
        </a:p>
      </dsp:txBody>
      <dsp:txXfrm>
        <a:off x="40780" y="153472"/>
        <a:ext cx="3991831" cy="753819"/>
      </dsp:txXfrm>
    </dsp:sp>
    <dsp:sp modelId="{FFBC158D-D630-4770-99D6-31D2154F8C8B}">
      <dsp:nvSpPr>
        <dsp:cNvPr id="0" name=""/>
        <dsp:cNvSpPr/>
      </dsp:nvSpPr>
      <dsp:spPr>
        <a:xfrm>
          <a:off x="0" y="1008552"/>
          <a:ext cx="4073391" cy="8353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Προτίμηση </a:t>
          </a:r>
          <a:r>
            <a:rPr lang="en-US" sz="2100" kern="1200" dirty="0"/>
            <a:t>SFS </a:t>
          </a:r>
          <a:r>
            <a:rPr lang="el-GR" sz="2100" kern="1200" dirty="0"/>
            <a:t>παρά </a:t>
          </a:r>
          <a:r>
            <a:rPr lang="en-US" sz="2100" kern="1200" dirty="0"/>
            <a:t>SBS</a:t>
          </a:r>
          <a:r>
            <a:rPr lang="el-GR" sz="2100" kern="1200" dirty="0"/>
            <a:t>.</a:t>
          </a:r>
          <a:endParaRPr lang="en-US" sz="2100" kern="1200" dirty="0"/>
        </a:p>
      </dsp:txBody>
      <dsp:txXfrm>
        <a:off x="40780" y="1049332"/>
        <a:ext cx="3991831" cy="753819"/>
      </dsp:txXfrm>
    </dsp:sp>
    <dsp:sp modelId="{3360E849-5805-4372-BA58-4E9DA7111A30}">
      <dsp:nvSpPr>
        <dsp:cNvPr id="0" name=""/>
        <dsp:cNvSpPr/>
      </dsp:nvSpPr>
      <dsp:spPr>
        <a:xfrm>
          <a:off x="0" y="1904412"/>
          <a:ext cx="4073391" cy="8353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/>
            <a:t>Χωρίς </a:t>
          </a:r>
          <a:r>
            <a:rPr lang="en-US" sz="2100" kern="1200"/>
            <a:t>feature selection</a:t>
          </a:r>
          <a:r>
            <a:rPr lang="el-GR" sz="2100" kern="1200"/>
            <a:t>, έχουμε καλυτέρα γενικά αποτελέσματα.</a:t>
          </a:r>
          <a:endParaRPr lang="en-US" sz="2100" kern="1200"/>
        </a:p>
      </dsp:txBody>
      <dsp:txXfrm>
        <a:off x="40780" y="1945192"/>
        <a:ext cx="3991831" cy="753819"/>
      </dsp:txXfrm>
    </dsp:sp>
    <dsp:sp modelId="{0EF2FDF7-D8AD-48CF-A26A-A7A135EF650E}">
      <dsp:nvSpPr>
        <dsp:cNvPr id="0" name=""/>
        <dsp:cNvSpPr/>
      </dsp:nvSpPr>
      <dsp:spPr>
        <a:xfrm>
          <a:off x="0" y="2800272"/>
          <a:ext cx="4073391" cy="8353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Οι </a:t>
          </a:r>
          <a:r>
            <a:rPr lang="en-US" sz="2100" kern="1200" dirty="0"/>
            <a:t>LGB</a:t>
          </a:r>
          <a:r>
            <a:rPr lang="el-GR" sz="2100" kern="1200" dirty="0"/>
            <a:t> και </a:t>
          </a:r>
          <a:r>
            <a:rPr lang="en-US" sz="2100" kern="1200" dirty="0"/>
            <a:t>decision tree</a:t>
          </a:r>
          <a:r>
            <a:rPr lang="el-GR" sz="2100" kern="1200" dirty="0"/>
            <a:t>, ανεβαίνουν στα 0.92</a:t>
          </a:r>
          <a:r>
            <a:rPr lang="en-US" sz="2100" kern="1200" dirty="0"/>
            <a:t>.</a:t>
          </a:r>
        </a:p>
      </dsp:txBody>
      <dsp:txXfrm>
        <a:off x="40780" y="2841052"/>
        <a:ext cx="3991831" cy="753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051C1-11E4-43E2-AA2D-A80B10CEA4BF}">
      <dsp:nvSpPr>
        <dsp:cNvPr id="0" name=""/>
        <dsp:cNvSpPr/>
      </dsp:nvSpPr>
      <dsp:spPr>
        <a:xfrm>
          <a:off x="0" y="543820"/>
          <a:ext cx="6266011" cy="69556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900" kern="1200" dirty="0"/>
            <a:t>Πρόβλημα πρόβλεψης (</a:t>
          </a:r>
          <a:r>
            <a:rPr lang="en-US" sz="2900" kern="1200" dirty="0"/>
            <a:t>Regression)</a:t>
          </a:r>
        </a:p>
      </dsp:txBody>
      <dsp:txXfrm>
        <a:off x="33955" y="577775"/>
        <a:ext cx="6198101" cy="627655"/>
      </dsp:txXfrm>
    </dsp:sp>
    <dsp:sp modelId="{DD120167-2AB3-4932-A815-6AED730B14FF}">
      <dsp:nvSpPr>
        <dsp:cNvPr id="0" name=""/>
        <dsp:cNvSpPr/>
      </dsp:nvSpPr>
      <dsp:spPr>
        <a:xfrm>
          <a:off x="0" y="1322905"/>
          <a:ext cx="6266011" cy="695565"/>
        </a:xfrm>
        <a:prstGeom prst="roundRect">
          <a:avLst/>
        </a:prstGeom>
        <a:gradFill rotWithShape="0">
          <a:gsLst>
            <a:gs pos="0">
              <a:schemeClr val="accent2">
                <a:hueOff val="-361550"/>
                <a:satOff val="-2481"/>
                <a:lumOff val="1275"/>
                <a:alphaOff val="0"/>
                <a:tint val="96000"/>
                <a:lumMod val="104000"/>
              </a:schemeClr>
            </a:gs>
            <a:gs pos="100000">
              <a:schemeClr val="accent2">
                <a:hueOff val="-361550"/>
                <a:satOff val="-2481"/>
                <a:lumOff val="1275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900" kern="1200"/>
            <a:t>Ανάλυση δεδομένων (10683</a:t>
          </a:r>
          <a:r>
            <a:rPr lang="en-US" sz="2900" kern="1200"/>
            <a:t>x11)</a:t>
          </a:r>
        </a:p>
      </dsp:txBody>
      <dsp:txXfrm>
        <a:off x="33955" y="1356860"/>
        <a:ext cx="6198101" cy="627655"/>
      </dsp:txXfrm>
    </dsp:sp>
    <dsp:sp modelId="{9943E831-454B-4D9B-ABC2-5AED0D4EA785}">
      <dsp:nvSpPr>
        <dsp:cNvPr id="0" name=""/>
        <dsp:cNvSpPr/>
      </dsp:nvSpPr>
      <dsp:spPr>
        <a:xfrm>
          <a:off x="0" y="2101990"/>
          <a:ext cx="6266011" cy="695565"/>
        </a:xfrm>
        <a:prstGeom prst="roundRect">
          <a:avLst/>
        </a:prstGeom>
        <a:gradFill rotWithShape="0">
          <a:gsLst>
            <a:gs pos="0">
              <a:schemeClr val="accent2">
                <a:hueOff val="-723100"/>
                <a:satOff val="-4962"/>
                <a:lumOff val="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23100"/>
                <a:satOff val="-4962"/>
                <a:lumOff val="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Selection</a:t>
          </a:r>
        </a:p>
      </dsp:txBody>
      <dsp:txXfrm>
        <a:off x="33955" y="2135945"/>
        <a:ext cx="6198101" cy="627655"/>
      </dsp:txXfrm>
    </dsp:sp>
    <dsp:sp modelId="{FA603C94-92A1-4ED1-8165-3B2C89F9ADCC}">
      <dsp:nvSpPr>
        <dsp:cNvPr id="0" name=""/>
        <dsp:cNvSpPr/>
      </dsp:nvSpPr>
      <dsp:spPr>
        <a:xfrm>
          <a:off x="0" y="2881075"/>
          <a:ext cx="6266011" cy="695565"/>
        </a:xfrm>
        <a:prstGeom prst="roundRect">
          <a:avLst/>
        </a:prstGeom>
        <a:gradFill rotWithShape="0">
          <a:gsLst>
            <a:gs pos="0">
              <a:schemeClr val="accent2">
                <a:hueOff val="-1084650"/>
                <a:satOff val="-7443"/>
                <a:lumOff val="3824"/>
                <a:alphaOff val="0"/>
                <a:tint val="96000"/>
                <a:lumMod val="104000"/>
              </a:schemeClr>
            </a:gs>
            <a:gs pos="100000">
              <a:schemeClr val="accent2">
                <a:hueOff val="-1084650"/>
                <a:satOff val="-7443"/>
                <a:lumOff val="382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Data Preprocessing</a:t>
          </a:r>
        </a:p>
      </dsp:txBody>
      <dsp:txXfrm>
        <a:off x="33955" y="2915030"/>
        <a:ext cx="6198101" cy="627655"/>
      </dsp:txXfrm>
    </dsp:sp>
    <dsp:sp modelId="{AEFCEA7A-6BB0-4E2F-8A8A-A7C380D66740}">
      <dsp:nvSpPr>
        <dsp:cNvPr id="0" name=""/>
        <dsp:cNvSpPr/>
      </dsp:nvSpPr>
      <dsp:spPr>
        <a:xfrm>
          <a:off x="0" y="3660161"/>
          <a:ext cx="6266011" cy="695565"/>
        </a:xfrm>
        <a:prstGeom prst="round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Transformation</a:t>
          </a:r>
        </a:p>
      </dsp:txBody>
      <dsp:txXfrm>
        <a:off x="33955" y="3694116"/>
        <a:ext cx="6198101" cy="6276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FA28B-67D3-4319-A746-8FF01334969D}">
      <dsp:nvSpPr>
        <dsp:cNvPr id="0" name=""/>
        <dsp:cNvSpPr/>
      </dsp:nvSpPr>
      <dsp:spPr>
        <a:xfrm>
          <a:off x="7094706" y="1415955"/>
          <a:ext cx="1361068" cy="647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1419"/>
              </a:lnTo>
              <a:lnTo>
                <a:pt x="1361068" y="441419"/>
              </a:lnTo>
              <a:lnTo>
                <a:pt x="1361068" y="647744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779CBC-012F-40E7-8CB4-28AFB1A2EA59}">
      <dsp:nvSpPr>
        <dsp:cNvPr id="0" name=""/>
        <dsp:cNvSpPr/>
      </dsp:nvSpPr>
      <dsp:spPr>
        <a:xfrm>
          <a:off x="5733638" y="1415955"/>
          <a:ext cx="1361068" cy="647744"/>
        </a:xfrm>
        <a:custGeom>
          <a:avLst/>
          <a:gdLst/>
          <a:ahLst/>
          <a:cxnLst/>
          <a:rect l="0" t="0" r="0" b="0"/>
          <a:pathLst>
            <a:path>
              <a:moveTo>
                <a:pt x="1361068" y="0"/>
              </a:moveTo>
              <a:lnTo>
                <a:pt x="1361068" y="441419"/>
              </a:lnTo>
              <a:lnTo>
                <a:pt x="0" y="441419"/>
              </a:lnTo>
              <a:lnTo>
                <a:pt x="0" y="647744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07274-0559-45B6-9EB7-E505431CB4BE}">
      <dsp:nvSpPr>
        <dsp:cNvPr id="0" name=""/>
        <dsp:cNvSpPr/>
      </dsp:nvSpPr>
      <dsp:spPr>
        <a:xfrm>
          <a:off x="536831" y="1681"/>
          <a:ext cx="2227202" cy="1414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67EA1F-CB1B-4656-A4F0-0E8975928E81}">
      <dsp:nvSpPr>
        <dsp:cNvPr id="0" name=""/>
        <dsp:cNvSpPr/>
      </dsp:nvSpPr>
      <dsp:spPr>
        <a:xfrm>
          <a:off x="784298" y="236775"/>
          <a:ext cx="2227202" cy="141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/>
            <a:t>Διαγραφή </a:t>
          </a:r>
          <a:r>
            <a:rPr lang="en-US" sz="2000" kern="1200"/>
            <a:t>features </a:t>
          </a:r>
          <a:r>
            <a:rPr lang="el-GR" sz="2000" kern="1200"/>
            <a:t>τα οποία δεν είχαν κάτι να προσφέρουν</a:t>
          </a:r>
          <a:endParaRPr lang="en-US" sz="2000" kern="1200"/>
        </a:p>
      </dsp:txBody>
      <dsp:txXfrm>
        <a:off x="825721" y="278198"/>
        <a:ext cx="2144356" cy="1331427"/>
      </dsp:txXfrm>
    </dsp:sp>
    <dsp:sp modelId="{5E9E282C-36F9-43ED-A5EC-027F0340E54A}">
      <dsp:nvSpPr>
        <dsp:cNvPr id="0" name=""/>
        <dsp:cNvSpPr/>
      </dsp:nvSpPr>
      <dsp:spPr>
        <a:xfrm>
          <a:off x="3258968" y="1681"/>
          <a:ext cx="2227202" cy="1414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40FE78-39E1-451B-A1B0-D1C4F5EE75A0}">
      <dsp:nvSpPr>
        <dsp:cNvPr id="0" name=""/>
        <dsp:cNvSpPr/>
      </dsp:nvSpPr>
      <dsp:spPr>
        <a:xfrm>
          <a:off x="3506435" y="236775"/>
          <a:ext cx="2227202" cy="141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/>
            <a:t>Αφαίρεση γραμμών που έλειπαν σημαντικά </a:t>
          </a:r>
          <a:r>
            <a:rPr lang="en-US" sz="2000" kern="1200"/>
            <a:t>data</a:t>
          </a:r>
        </a:p>
      </dsp:txBody>
      <dsp:txXfrm>
        <a:off x="3547858" y="278198"/>
        <a:ext cx="2144356" cy="1331427"/>
      </dsp:txXfrm>
    </dsp:sp>
    <dsp:sp modelId="{DA0E02D1-B4F9-47C6-9E64-0D2B36F7D22B}">
      <dsp:nvSpPr>
        <dsp:cNvPr id="0" name=""/>
        <dsp:cNvSpPr/>
      </dsp:nvSpPr>
      <dsp:spPr>
        <a:xfrm>
          <a:off x="5981105" y="1681"/>
          <a:ext cx="2227202" cy="1414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766C25-E28B-4EA2-AF25-48C0FEF56961}">
      <dsp:nvSpPr>
        <dsp:cNvPr id="0" name=""/>
        <dsp:cNvSpPr/>
      </dsp:nvSpPr>
      <dsp:spPr>
        <a:xfrm>
          <a:off x="6228572" y="236775"/>
          <a:ext cx="2227202" cy="141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Ακολουθήσαμε 2 παραλλαγές</a:t>
          </a:r>
          <a:endParaRPr lang="en-US" sz="2000" kern="1200" dirty="0"/>
        </a:p>
      </dsp:txBody>
      <dsp:txXfrm>
        <a:off x="6269995" y="278198"/>
        <a:ext cx="2144356" cy="1331427"/>
      </dsp:txXfrm>
    </dsp:sp>
    <dsp:sp modelId="{22AD4896-B45C-4EA1-89F6-7A57DBEB34FA}">
      <dsp:nvSpPr>
        <dsp:cNvPr id="0" name=""/>
        <dsp:cNvSpPr/>
      </dsp:nvSpPr>
      <dsp:spPr>
        <a:xfrm>
          <a:off x="4620036" y="2063700"/>
          <a:ext cx="2227202" cy="1414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1B78F7-72E2-43F0-A811-9BBC8D52FAD1}">
      <dsp:nvSpPr>
        <dsp:cNvPr id="0" name=""/>
        <dsp:cNvSpPr/>
      </dsp:nvSpPr>
      <dsp:spPr>
        <a:xfrm>
          <a:off x="4867503" y="2298794"/>
          <a:ext cx="2227202" cy="141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 </a:t>
          </a:r>
          <a:r>
            <a:rPr lang="el-GR" sz="2000" kern="1200" dirty="0"/>
            <a:t>χωρίς την στήλη </a:t>
          </a:r>
          <a:r>
            <a:rPr lang="en-US" sz="2000" kern="1200" dirty="0"/>
            <a:t>Route</a:t>
          </a:r>
        </a:p>
      </dsp:txBody>
      <dsp:txXfrm>
        <a:off x="4908926" y="2340217"/>
        <a:ext cx="2144356" cy="1331427"/>
      </dsp:txXfrm>
    </dsp:sp>
    <dsp:sp modelId="{0272AA86-EA94-4942-B777-C49273743539}">
      <dsp:nvSpPr>
        <dsp:cNvPr id="0" name=""/>
        <dsp:cNvSpPr/>
      </dsp:nvSpPr>
      <dsp:spPr>
        <a:xfrm>
          <a:off x="7342173" y="2063700"/>
          <a:ext cx="2227202" cy="14142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89EB39-6E5F-4254-B186-C7CF67140FE4}">
      <dsp:nvSpPr>
        <dsp:cNvPr id="0" name=""/>
        <dsp:cNvSpPr/>
      </dsp:nvSpPr>
      <dsp:spPr>
        <a:xfrm>
          <a:off x="7589640" y="2298794"/>
          <a:ext cx="2227202" cy="14142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000" kern="1200" dirty="0"/>
            <a:t>1 κρατώντας την στήλη </a:t>
          </a:r>
          <a:r>
            <a:rPr lang="en-US" sz="2000" kern="1200" dirty="0"/>
            <a:t>Route</a:t>
          </a:r>
        </a:p>
      </dsp:txBody>
      <dsp:txXfrm>
        <a:off x="7631063" y="2340217"/>
        <a:ext cx="2144356" cy="13314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E8077-E3A5-4471-9B90-ADCAC596D5C0}">
      <dsp:nvSpPr>
        <dsp:cNvPr id="0" name=""/>
        <dsp:cNvSpPr/>
      </dsp:nvSpPr>
      <dsp:spPr>
        <a:xfrm>
          <a:off x="634170" y="1081"/>
          <a:ext cx="854595" cy="85459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EF1AF-9B63-4C35-B00A-F91E90CCD6DC}">
      <dsp:nvSpPr>
        <dsp:cNvPr id="0" name=""/>
        <dsp:cNvSpPr/>
      </dsp:nvSpPr>
      <dsp:spPr>
        <a:xfrm>
          <a:off x="816297" y="183208"/>
          <a:ext cx="490341" cy="4903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52300B-7E21-4026-8BD1-73C985CDAB7E}">
      <dsp:nvSpPr>
        <dsp:cNvPr id="0" name=""/>
        <dsp:cNvSpPr/>
      </dsp:nvSpPr>
      <dsp:spPr>
        <a:xfrm>
          <a:off x="360980" y="1121862"/>
          <a:ext cx="1400976" cy="56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Airline</a:t>
          </a:r>
        </a:p>
      </dsp:txBody>
      <dsp:txXfrm>
        <a:off x="360980" y="1121862"/>
        <a:ext cx="1400976" cy="560390"/>
      </dsp:txXfrm>
    </dsp:sp>
    <dsp:sp modelId="{8B114A18-C423-442D-894F-57AF967AB446}">
      <dsp:nvSpPr>
        <dsp:cNvPr id="0" name=""/>
        <dsp:cNvSpPr/>
      </dsp:nvSpPr>
      <dsp:spPr>
        <a:xfrm>
          <a:off x="2280318" y="1081"/>
          <a:ext cx="854595" cy="85459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9D11B-32E6-4468-B5EF-72F131A7DFE0}">
      <dsp:nvSpPr>
        <dsp:cNvPr id="0" name=""/>
        <dsp:cNvSpPr/>
      </dsp:nvSpPr>
      <dsp:spPr>
        <a:xfrm>
          <a:off x="2462445" y="183208"/>
          <a:ext cx="490341" cy="4903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3353C-45C4-438C-8F9C-355785A6BA9C}">
      <dsp:nvSpPr>
        <dsp:cNvPr id="0" name=""/>
        <dsp:cNvSpPr/>
      </dsp:nvSpPr>
      <dsp:spPr>
        <a:xfrm>
          <a:off x="2007128" y="1121862"/>
          <a:ext cx="1400976" cy="56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Dep</a:t>
          </a:r>
          <a:r>
            <a:rPr lang="el-GR" sz="1700" kern="1200"/>
            <a:t> </a:t>
          </a:r>
          <a:r>
            <a:rPr lang="en-US" sz="1700" kern="1200"/>
            <a:t>Time</a:t>
          </a:r>
        </a:p>
      </dsp:txBody>
      <dsp:txXfrm>
        <a:off x="2007128" y="1121862"/>
        <a:ext cx="1400976" cy="560390"/>
      </dsp:txXfrm>
    </dsp:sp>
    <dsp:sp modelId="{29E280F0-DC48-400B-8343-A33723B8B130}">
      <dsp:nvSpPr>
        <dsp:cNvPr id="0" name=""/>
        <dsp:cNvSpPr/>
      </dsp:nvSpPr>
      <dsp:spPr>
        <a:xfrm>
          <a:off x="3926465" y="1081"/>
          <a:ext cx="854595" cy="85459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76962C-C9EF-44AE-A9F9-1CD471B20F98}">
      <dsp:nvSpPr>
        <dsp:cNvPr id="0" name=""/>
        <dsp:cNvSpPr/>
      </dsp:nvSpPr>
      <dsp:spPr>
        <a:xfrm>
          <a:off x="4108592" y="183208"/>
          <a:ext cx="490341" cy="4903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60CE6-BC19-42A7-B76E-AAD775E0C116}">
      <dsp:nvSpPr>
        <dsp:cNvPr id="0" name=""/>
        <dsp:cNvSpPr/>
      </dsp:nvSpPr>
      <dsp:spPr>
        <a:xfrm>
          <a:off x="3653275" y="1121862"/>
          <a:ext cx="1400976" cy="56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Date of journey</a:t>
          </a:r>
        </a:p>
      </dsp:txBody>
      <dsp:txXfrm>
        <a:off x="3653275" y="1121862"/>
        <a:ext cx="1400976" cy="560390"/>
      </dsp:txXfrm>
    </dsp:sp>
    <dsp:sp modelId="{EB794688-87A5-409F-B383-8A90C075C4E0}">
      <dsp:nvSpPr>
        <dsp:cNvPr id="0" name=""/>
        <dsp:cNvSpPr/>
      </dsp:nvSpPr>
      <dsp:spPr>
        <a:xfrm>
          <a:off x="5572613" y="1081"/>
          <a:ext cx="854595" cy="85459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00192-2D43-40A5-B478-7FE5952E0AB5}">
      <dsp:nvSpPr>
        <dsp:cNvPr id="0" name=""/>
        <dsp:cNvSpPr/>
      </dsp:nvSpPr>
      <dsp:spPr>
        <a:xfrm>
          <a:off x="5754740" y="183208"/>
          <a:ext cx="490341" cy="4903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B6059-51D7-45F2-BFA3-1DCCC5F8C216}">
      <dsp:nvSpPr>
        <dsp:cNvPr id="0" name=""/>
        <dsp:cNvSpPr/>
      </dsp:nvSpPr>
      <dsp:spPr>
        <a:xfrm>
          <a:off x="5299422" y="1121862"/>
          <a:ext cx="1400976" cy="56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Source </a:t>
          </a:r>
          <a:r>
            <a:rPr lang="el-GR" sz="1700" kern="1200"/>
            <a:t>και</a:t>
          </a:r>
          <a:r>
            <a:rPr lang="en-US" sz="1700" kern="1200"/>
            <a:t> Destination</a:t>
          </a:r>
        </a:p>
      </dsp:txBody>
      <dsp:txXfrm>
        <a:off x="5299422" y="1121862"/>
        <a:ext cx="1400976" cy="560390"/>
      </dsp:txXfrm>
    </dsp:sp>
    <dsp:sp modelId="{3912C716-6D87-46A8-B87B-2034D07109E4}">
      <dsp:nvSpPr>
        <dsp:cNvPr id="0" name=""/>
        <dsp:cNvSpPr/>
      </dsp:nvSpPr>
      <dsp:spPr>
        <a:xfrm>
          <a:off x="7218760" y="1081"/>
          <a:ext cx="854595" cy="854595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D651D-CA11-4648-8343-EB81C32C8182}">
      <dsp:nvSpPr>
        <dsp:cNvPr id="0" name=""/>
        <dsp:cNvSpPr/>
      </dsp:nvSpPr>
      <dsp:spPr>
        <a:xfrm>
          <a:off x="7400887" y="183208"/>
          <a:ext cx="490341" cy="49034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6D22E-8694-49BA-B017-1951C5C0DC8B}">
      <dsp:nvSpPr>
        <dsp:cNvPr id="0" name=""/>
        <dsp:cNvSpPr/>
      </dsp:nvSpPr>
      <dsp:spPr>
        <a:xfrm>
          <a:off x="6945570" y="1121862"/>
          <a:ext cx="1400976" cy="56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Duration</a:t>
          </a:r>
        </a:p>
      </dsp:txBody>
      <dsp:txXfrm>
        <a:off x="6945570" y="1121862"/>
        <a:ext cx="1400976" cy="560390"/>
      </dsp:txXfrm>
    </dsp:sp>
    <dsp:sp modelId="{0F01CD58-F1F2-4AA6-95E4-E22097BD602F}">
      <dsp:nvSpPr>
        <dsp:cNvPr id="0" name=""/>
        <dsp:cNvSpPr/>
      </dsp:nvSpPr>
      <dsp:spPr>
        <a:xfrm>
          <a:off x="8864908" y="1081"/>
          <a:ext cx="854595" cy="85459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46E6C6-1364-4680-8F29-4FC2124367E0}">
      <dsp:nvSpPr>
        <dsp:cNvPr id="0" name=""/>
        <dsp:cNvSpPr/>
      </dsp:nvSpPr>
      <dsp:spPr>
        <a:xfrm>
          <a:off x="9047035" y="183208"/>
          <a:ext cx="490341" cy="49034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30C6F-3480-4603-AA62-AD78385A08A0}">
      <dsp:nvSpPr>
        <dsp:cNvPr id="0" name=""/>
        <dsp:cNvSpPr/>
      </dsp:nvSpPr>
      <dsp:spPr>
        <a:xfrm>
          <a:off x="8591717" y="1121862"/>
          <a:ext cx="1400976" cy="56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Total stops</a:t>
          </a:r>
        </a:p>
      </dsp:txBody>
      <dsp:txXfrm>
        <a:off x="8591717" y="1121862"/>
        <a:ext cx="1400976" cy="560390"/>
      </dsp:txXfrm>
    </dsp:sp>
    <dsp:sp modelId="{D4E8EA73-5301-4EE1-A683-83CE35D7A926}">
      <dsp:nvSpPr>
        <dsp:cNvPr id="0" name=""/>
        <dsp:cNvSpPr/>
      </dsp:nvSpPr>
      <dsp:spPr>
        <a:xfrm>
          <a:off x="3926465" y="2032497"/>
          <a:ext cx="854595" cy="85459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647BD-7BA6-4F95-9C0C-52FD32667776}">
      <dsp:nvSpPr>
        <dsp:cNvPr id="0" name=""/>
        <dsp:cNvSpPr/>
      </dsp:nvSpPr>
      <dsp:spPr>
        <a:xfrm>
          <a:off x="4108592" y="2214624"/>
          <a:ext cx="490341" cy="49034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AA92E-9D83-4066-AE6F-DC00FA6370CB}">
      <dsp:nvSpPr>
        <dsp:cNvPr id="0" name=""/>
        <dsp:cNvSpPr/>
      </dsp:nvSpPr>
      <dsp:spPr>
        <a:xfrm>
          <a:off x="3653275" y="3153278"/>
          <a:ext cx="1400976" cy="56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Additional Info</a:t>
          </a:r>
        </a:p>
      </dsp:txBody>
      <dsp:txXfrm>
        <a:off x="3653275" y="3153278"/>
        <a:ext cx="1400976" cy="560390"/>
      </dsp:txXfrm>
    </dsp:sp>
    <dsp:sp modelId="{25DCB8FB-3623-4964-98E5-1C32D975490C}">
      <dsp:nvSpPr>
        <dsp:cNvPr id="0" name=""/>
        <dsp:cNvSpPr/>
      </dsp:nvSpPr>
      <dsp:spPr>
        <a:xfrm>
          <a:off x="5572613" y="2032497"/>
          <a:ext cx="854595" cy="85459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038B4-0578-492E-8B7B-234A04173359}">
      <dsp:nvSpPr>
        <dsp:cNvPr id="0" name=""/>
        <dsp:cNvSpPr/>
      </dsp:nvSpPr>
      <dsp:spPr>
        <a:xfrm>
          <a:off x="5754740" y="2214624"/>
          <a:ext cx="490341" cy="49034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98C8C-6BBC-4F0C-AAF4-3A03CE75F403}">
      <dsp:nvSpPr>
        <dsp:cNvPr id="0" name=""/>
        <dsp:cNvSpPr/>
      </dsp:nvSpPr>
      <dsp:spPr>
        <a:xfrm>
          <a:off x="5299422" y="3153278"/>
          <a:ext cx="1400976" cy="56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Route</a:t>
          </a:r>
        </a:p>
      </dsp:txBody>
      <dsp:txXfrm>
        <a:off x="5299422" y="3153278"/>
        <a:ext cx="1400976" cy="5603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E5501-9F2F-4CF7-B681-8BA832A1F117}">
      <dsp:nvSpPr>
        <dsp:cNvPr id="0" name=""/>
        <dsp:cNvSpPr/>
      </dsp:nvSpPr>
      <dsp:spPr>
        <a:xfrm>
          <a:off x="3235" y="4859"/>
          <a:ext cx="3154635" cy="921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Airline</a:t>
          </a:r>
        </a:p>
      </dsp:txBody>
      <dsp:txXfrm>
        <a:off x="3235" y="4859"/>
        <a:ext cx="3154635" cy="921600"/>
      </dsp:txXfrm>
    </dsp:sp>
    <dsp:sp modelId="{01591D0F-3B9E-45F6-9B82-44877E4ED019}">
      <dsp:nvSpPr>
        <dsp:cNvPr id="0" name=""/>
        <dsp:cNvSpPr/>
      </dsp:nvSpPr>
      <dsp:spPr>
        <a:xfrm>
          <a:off x="3235" y="926459"/>
          <a:ext cx="3154635" cy="27834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12 airlines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Dummy Encoding (One Hot)</a:t>
          </a:r>
        </a:p>
      </dsp:txBody>
      <dsp:txXfrm>
        <a:off x="3235" y="926459"/>
        <a:ext cx="3154635" cy="2783430"/>
      </dsp:txXfrm>
    </dsp:sp>
    <dsp:sp modelId="{A7762A6D-8044-4E8A-846D-481B5FAA7FA9}">
      <dsp:nvSpPr>
        <dsp:cNvPr id="0" name=""/>
        <dsp:cNvSpPr/>
      </dsp:nvSpPr>
      <dsp:spPr>
        <a:xfrm>
          <a:off x="3599519" y="4859"/>
          <a:ext cx="3154635" cy="921600"/>
        </a:xfrm>
        <a:prstGeom prst="rect">
          <a:avLst/>
        </a:prstGeom>
        <a:gradFill rotWithShape="0">
          <a:gsLst>
            <a:gs pos="0">
              <a:schemeClr val="accent2">
                <a:hueOff val="-723100"/>
                <a:satOff val="-4962"/>
                <a:lumOff val="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23100"/>
                <a:satOff val="-4962"/>
                <a:lumOff val="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23100"/>
              <a:satOff val="-4962"/>
              <a:lumOff val="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Source</a:t>
          </a:r>
        </a:p>
      </dsp:txBody>
      <dsp:txXfrm>
        <a:off x="3599519" y="4859"/>
        <a:ext cx="3154635" cy="921600"/>
      </dsp:txXfrm>
    </dsp:sp>
    <dsp:sp modelId="{49F5F52E-9B78-4402-8325-B21CEAE1A2F6}">
      <dsp:nvSpPr>
        <dsp:cNvPr id="0" name=""/>
        <dsp:cNvSpPr/>
      </dsp:nvSpPr>
      <dsp:spPr>
        <a:xfrm>
          <a:off x="3599519" y="926459"/>
          <a:ext cx="3154635" cy="2783430"/>
        </a:xfrm>
        <a:prstGeom prst="rect">
          <a:avLst/>
        </a:prstGeom>
        <a:solidFill>
          <a:schemeClr val="accent2">
            <a:tint val="40000"/>
            <a:alpha val="90000"/>
            <a:hueOff val="-878705"/>
            <a:satOff val="-3312"/>
            <a:lumOff val="36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878705"/>
              <a:satOff val="-3312"/>
              <a:lumOff val="3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5 Source Cities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/>
            <a:t>Dummy Encoding (One Hot)</a:t>
          </a:r>
        </a:p>
      </dsp:txBody>
      <dsp:txXfrm>
        <a:off x="3599519" y="926459"/>
        <a:ext cx="3154635" cy="2783430"/>
      </dsp:txXfrm>
    </dsp:sp>
    <dsp:sp modelId="{0EF45698-1E95-4AE5-A4D1-8D879475A680}">
      <dsp:nvSpPr>
        <dsp:cNvPr id="0" name=""/>
        <dsp:cNvSpPr/>
      </dsp:nvSpPr>
      <dsp:spPr>
        <a:xfrm>
          <a:off x="7195804" y="4859"/>
          <a:ext cx="3154635" cy="921600"/>
        </a:xfrm>
        <a:prstGeom prst="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46200"/>
              <a:satOff val="-9924"/>
              <a:lumOff val="509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Destination</a:t>
          </a:r>
        </a:p>
      </dsp:txBody>
      <dsp:txXfrm>
        <a:off x="7195804" y="4859"/>
        <a:ext cx="3154635" cy="921600"/>
      </dsp:txXfrm>
    </dsp:sp>
    <dsp:sp modelId="{58D1116B-1C76-4A26-8A56-B05CAACD579C}">
      <dsp:nvSpPr>
        <dsp:cNvPr id="0" name=""/>
        <dsp:cNvSpPr/>
      </dsp:nvSpPr>
      <dsp:spPr>
        <a:xfrm>
          <a:off x="7195804" y="926459"/>
          <a:ext cx="3154635" cy="2783430"/>
        </a:xfrm>
        <a:prstGeom prst="rect">
          <a:avLst/>
        </a:prstGeom>
        <a:solidFill>
          <a:schemeClr val="accent2">
            <a:tint val="40000"/>
            <a:alpha val="90000"/>
            <a:hueOff val="-1757410"/>
            <a:satOff val="-6624"/>
            <a:lumOff val="72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757410"/>
              <a:satOff val="-6624"/>
              <a:lumOff val="7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6 Destination Cities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Dummy Encoding (One Hot)</a:t>
          </a:r>
        </a:p>
      </dsp:txBody>
      <dsp:txXfrm>
        <a:off x="7195804" y="926459"/>
        <a:ext cx="3154635" cy="27834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697ED-4CC6-4E94-957B-12C9A3F5EFED}">
      <dsp:nvSpPr>
        <dsp:cNvPr id="0" name=""/>
        <dsp:cNvSpPr/>
      </dsp:nvSpPr>
      <dsp:spPr>
        <a:xfrm rot="5400000">
          <a:off x="3304901" y="-810081"/>
          <a:ext cx="1911971" cy="401024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Month and Day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Cyclical Month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Cyclical Day (Of the week: Monday=0, Sunday=6)</a:t>
          </a:r>
        </a:p>
      </dsp:txBody>
      <dsp:txXfrm rot="-5400000">
        <a:off x="2255764" y="332391"/>
        <a:ext cx="3916912" cy="1725301"/>
      </dsp:txXfrm>
    </dsp:sp>
    <dsp:sp modelId="{FB347B89-540B-433A-9306-B8A06AA05DCB}">
      <dsp:nvSpPr>
        <dsp:cNvPr id="0" name=""/>
        <dsp:cNvSpPr/>
      </dsp:nvSpPr>
      <dsp:spPr>
        <a:xfrm>
          <a:off x="0" y="59"/>
          <a:ext cx="2255763" cy="238996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Date of Journey</a:t>
          </a:r>
        </a:p>
      </dsp:txBody>
      <dsp:txXfrm>
        <a:off x="110117" y="110176"/>
        <a:ext cx="2035529" cy="2169730"/>
      </dsp:txXfrm>
    </dsp:sp>
    <dsp:sp modelId="{ECF5D25C-B239-492C-A50A-B04269CABF4E}">
      <dsp:nvSpPr>
        <dsp:cNvPr id="0" name=""/>
        <dsp:cNvSpPr/>
      </dsp:nvSpPr>
      <dsp:spPr>
        <a:xfrm rot="5400000">
          <a:off x="3304901" y="1699381"/>
          <a:ext cx="1911971" cy="4010247"/>
        </a:xfrm>
        <a:prstGeom prst="round2SameRect">
          <a:avLst/>
        </a:prstGeom>
        <a:solidFill>
          <a:schemeClr val="accent2">
            <a:tint val="40000"/>
            <a:alpha val="90000"/>
            <a:hueOff val="-1757410"/>
            <a:satOff val="-6624"/>
            <a:lumOff val="72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-1757410"/>
              <a:satOff val="-6624"/>
              <a:lumOff val="7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Changed from HH:MM to HH.MM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Cyclical min: 00.00 max 23.59</a:t>
          </a:r>
        </a:p>
      </dsp:txBody>
      <dsp:txXfrm rot="-5400000">
        <a:off x="2255764" y="2841854"/>
        <a:ext cx="3916912" cy="1725301"/>
      </dsp:txXfrm>
    </dsp:sp>
    <dsp:sp modelId="{F5BB7F8A-7387-4663-8011-5656F1C63F25}">
      <dsp:nvSpPr>
        <dsp:cNvPr id="0" name=""/>
        <dsp:cNvSpPr/>
      </dsp:nvSpPr>
      <dsp:spPr>
        <a:xfrm>
          <a:off x="0" y="2509522"/>
          <a:ext cx="2255763" cy="2389964"/>
        </a:xfrm>
        <a:prstGeom prst="round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Departure Time</a:t>
          </a:r>
        </a:p>
      </dsp:txBody>
      <dsp:txXfrm>
        <a:off x="110117" y="2619639"/>
        <a:ext cx="2035529" cy="21697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B16F2-9132-488B-A24F-6838D7D95E8A}">
      <dsp:nvSpPr>
        <dsp:cNvPr id="0" name=""/>
        <dsp:cNvSpPr/>
      </dsp:nvSpPr>
      <dsp:spPr>
        <a:xfrm>
          <a:off x="0" y="121023"/>
          <a:ext cx="6266011" cy="9149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8</a:t>
          </a:r>
          <a:r>
            <a:rPr lang="en-US" sz="2300" kern="1200"/>
            <a:t> </a:t>
          </a:r>
          <a:r>
            <a:rPr lang="el-GR" sz="2300" kern="1200"/>
            <a:t>διαφορετικές επιπρόσθετες πληροφορίες για κάθε πτήση</a:t>
          </a:r>
          <a:endParaRPr lang="en-US" sz="2300" kern="1200"/>
        </a:p>
      </dsp:txBody>
      <dsp:txXfrm>
        <a:off x="44664" y="165687"/>
        <a:ext cx="6176683" cy="825612"/>
      </dsp:txXfrm>
    </dsp:sp>
    <dsp:sp modelId="{28D42215-5130-443C-A946-7EBC461267C4}">
      <dsp:nvSpPr>
        <dsp:cNvPr id="0" name=""/>
        <dsp:cNvSpPr/>
      </dsp:nvSpPr>
      <dsp:spPr>
        <a:xfrm>
          <a:off x="0" y="1102203"/>
          <a:ext cx="6266011" cy="914940"/>
        </a:xfrm>
        <a:prstGeom prst="round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tint val="96000"/>
                <a:lumMod val="104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300" kern="1200"/>
            <a:t>Αύξουσα σειρά σε σχέση με το πόσο προσδίδει στο κόστος του εισιτηρίου</a:t>
          </a:r>
          <a:endParaRPr lang="en-US" sz="2300" kern="1200"/>
        </a:p>
      </dsp:txBody>
      <dsp:txXfrm>
        <a:off x="44664" y="1146867"/>
        <a:ext cx="6176683" cy="825612"/>
      </dsp:txXfrm>
    </dsp:sp>
    <dsp:sp modelId="{701D4EDC-02BA-4514-8D84-80739AFEF2C3}">
      <dsp:nvSpPr>
        <dsp:cNvPr id="0" name=""/>
        <dsp:cNvSpPr/>
      </dsp:nvSpPr>
      <dsp:spPr>
        <a:xfrm>
          <a:off x="0" y="2017143"/>
          <a:ext cx="6266011" cy="2761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0 </a:t>
          </a:r>
          <a:r>
            <a:rPr lang="en-US" sz="1800" kern="1200">
              <a:sym typeface="Wingdings" panose="05000000000000000000" pitchFamily="2" charset="2"/>
            </a:rPr>
            <a:t></a:t>
          </a:r>
          <a:r>
            <a:rPr lang="en-US" sz="1800" kern="1200"/>
            <a:t>  No food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1 </a:t>
          </a:r>
          <a:r>
            <a:rPr lang="en-US" sz="1800" kern="1200">
              <a:sym typeface="Wingdings" panose="05000000000000000000" pitchFamily="2" charset="2"/>
            </a:rPr>
            <a:t></a:t>
          </a:r>
          <a:r>
            <a:rPr lang="en-US" sz="1800" kern="1200"/>
            <a:t> in-flight meal not included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2 </a:t>
          </a:r>
          <a:r>
            <a:rPr lang="en-US" sz="1800" kern="1200">
              <a:sym typeface="Wingdings" panose="05000000000000000000" pitchFamily="2" charset="2"/>
            </a:rPr>
            <a:t></a:t>
          </a:r>
          <a:r>
            <a:rPr lang="en-US" sz="1800" kern="1200"/>
            <a:t> no check in baggage included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3 </a:t>
          </a:r>
          <a:r>
            <a:rPr lang="en-US" sz="1800" kern="1200">
              <a:sym typeface="Wingdings" panose="05000000000000000000" pitchFamily="2" charset="2"/>
            </a:rPr>
            <a:t></a:t>
          </a:r>
          <a:r>
            <a:rPr lang="en-US" sz="1800" kern="1200"/>
            <a:t> red-eye flight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4 </a:t>
          </a:r>
          <a:r>
            <a:rPr lang="en-US" sz="1800" kern="1200">
              <a:sym typeface="Wingdings" panose="05000000000000000000" pitchFamily="2" charset="2"/>
            </a:rPr>
            <a:t></a:t>
          </a:r>
          <a:r>
            <a:rPr lang="en-US" sz="1800" kern="1200"/>
            <a:t> 1 long layover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5 </a:t>
          </a:r>
          <a:r>
            <a:rPr lang="el-GR" sz="1800" kern="1200">
              <a:sym typeface="Wingdings" panose="05000000000000000000" pitchFamily="2" charset="2"/>
            </a:rPr>
            <a:t></a:t>
          </a:r>
          <a:r>
            <a:rPr lang="el-GR" sz="1800" kern="1200"/>
            <a:t> </a:t>
          </a:r>
          <a:r>
            <a:rPr lang="en-US" sz="1800" kern="1200"/>
            <a:t>1 short layover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6 </a:t>
          </a:r>
          <a:r>
            <a:rPr lang="en-US" sz="1800" kern="1200">
              <a:sym typeface="Wingdings" panose="05000000000000000000" pitchFamily="2" charset="2"/>
            </a:rPr>
            <a:t></a:t>
          </a:r>
          <a:r>
            <a:rPr lang="en-US" sz="1800" kern="1200"/>
            <a:t> 2 long layovers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7 </a:t>
          </a:r>
          <a:r>
            <a:rPr lang="en-US" sz="1800" kern="1200">
              <a:sym typeface="Wingdings" panose="05000000000000000000" pitchFamily="2" charset="2"/>
            </a:rPr>
            <a:t></a:t>
          </a:r>
          <a:r>
            <a:rPr lang="en-US" sz="1800" kern="1200"/>
            <a:t> change airports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8 </a:t>
          </a:r>
          <a:r>
            <a:rPr lang="en-US" sz="1800" kern="1200">
              <a:sym typeface="Wingdings" panose="05000000000000000000" pitchFamily="2" charset="2"/>
            </a:rPr>
            <a:t></a:t>
          </a:r>
          <a:r>
            <a:rPr lang="en-US" sz="1800" kern="1200"/>
            <a:t> business class</a:t>
          </a:r>
        </a:p>
      </dsp:txBody>
      <dsp:txXfrm>
        <a:off x="0" y="2017143"/>
        <a:ext cx="6266011" cy="27613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ED1D9-DF6E-403A-B9A0-50E0316C30E4}">
      <dsp:nvSpPr>
        <dsp:cNvPr id="0" name=""/>
        <dsp:cNvSpPr/>
      </dsp:nvSpPr>
      <dsp:spPr>
        <a:xfrm>
          <a:off x="2207006" y="895854"/>
          <a:ext cx="4769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51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2793" y="939036"/>
        <a:ext cx="25377" cy="5075"/>
      </dsp:txXfrm>
    </dsp:sp>
    <dsp:sp modelId="{C51850C7-E26A-41B7-A48E-B7C0704BB05A}">
      <dsp:nvSpPr>
        <dsp:cNvPr id="0" name=""/>
        <dsp:cNvSpPr/>
      </dsp:nvSpPr>
      <dsp:spPr>
        <a:xfrm>
          <a:off x="2060" y="279550"/>
          <a:ext cx="2206746" cy="132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132" tIns="113504" rIns="108132" bIns="11350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Αρχικά κάναμε την εκπαίδευση και την πρόβλεψη χωρίς αυτό το </a:t>
          </a:r>
          <a:r>
            <a:rPr lang="en-US" sz="1400" kern="1200"/>
            <a:t>feature</a:t>
          </a:r>
        </a:p>
      </dsp:txBody>
      <dsp:txXfrm>
        <a:off x="2060" y="279550"/>
        <a:ext cx="2206746" cy="1324047"/>
      </dsp:txXfrm>
    </dsp:sp>
    <dsp:sp modelId="{5520F087-C9D3-42A1-80C7-DB6EEBBE09D5}">
      <dsp:nvSpPr>
        <dsp:cNvPr id="0" name=""/>
        <dsp:cNvSpPr/>
      </dsp:nvSpPr>
      <dsp:spPr>
        <a:xfrm>
          <a:off x="4921305" y="895854"/>
          <a:ext cx="4769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51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7092" y="939036"/>
        <a:ext cx="25377" cy="5075"/>
      </dsp:txXfrm>
    </dsp:sp>
    <dsp:sp modelId="{298C4F85-5CAE-443A-B8C3-0830C105DD5D}">
      <dsp:nvSpPr>
        <dsp:cNvPr id="0" name=""/>
        <dsp:cNvSpPr/>
      </dsp:nvSpPr>
      <dsp:spPr>
        <a:xfrm>
          <a:off x="2716358" y="279550"/>
          <a:ext cx="2206746" cy="132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132" tIns="113504" rIns="108132" bIns="11350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Στην συνέχεια αποφασίσαμε να δοκιμάσουμε να το συμπεριλάβουμε</a:t>
          </a:r>
          <a:endParaRPr lang="en-US" sz="1400" kern="1200"/>
        </a:p>
      </dsp:txBody>
      <dsp:txXfrm>
        <a:off x="2716358" y="279550"/>
        <a:ext cx="2206746" cy="1324047"/>
      </dsp:txXfrm>
    </dsp:sp>
    <dsp:sp modelId="{B9BB419F-2062-4086-AB62-ACE702F633F4}">
      <dsp:nvSpPr>
        <dsp:cNvPr id="0" name=""/>
        <dsp:cNvSpPr/>
      </dsp:nvSpPr>
      <dsp:spPr>
        <a:xfrm>
          <a:off x="7635603" y="895854"/>
          <a:ext cx="4769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51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861390" y="939036"/>
        <a:ext cx="25377" cy="5075"/>
      </dsp:txXfrm>
    </dsp:sp>
    <dsp:sp modelId="{7DEE42A9-5EA7-4850-88BB-76B390C62C9B}">
      <dsp:nvSpPr>
        <dsp:cNvPr id="0" name=""/>
        <dsp:cNvSpPr/>
      </dsp:nvSpPr>
      <dsp:spPr>
        <a:xfrm>
          <a:off x="5430656" y="279550"/>
          <a:ext cx="2206746" cy="132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132" tIns="113504" rIns="108132" bIns="11350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Περιείχε ακρωνύμια των αεροδρόμιών ενδιάμεσων σταθμών.</a:t>
          </a:r>
          <a:endParaRPr lang="en-US" sz="1400" kern="1200"/>
        </a:p>
      </dsp:txBody>
      <dsp:txXfrm>
        <a:off x="5430656" y="279550"/>
        <a:ext cx="2206746" cy="1324047"/>
      </dsp:txXfrm>
    </dsp:sp>
    <dsp:sp modelId="{0F9A6BDA-9B19-4E5D-8546-7390BEBC05BE}">
      <dsp:nvSpPr>
        <dsp:cNvPr id="0" name=""/>
        <dsp:cNvSpPr/>
      </dsp:nvSpPr>
      <dsp:spPr>
        <a:xfrm>
          <a:off x="1105433" y="1601798"/>
          <a:ext cx="8142895" cy="476951"/>
        </a:xfrm>
        <a:custGeom>
          <a:avLst/>
          <a:gdLst/>
          <a:ahLst/>
          <a:cxnLst/>
          <a:rect l="0" t="0" r="0" b="0"/>
          <a:pathLst>
            <a:path>
              <a:moveTo>
                <a:pt x="8142895" y="0"/>
              </a:moveTo>
              <a:lnTo>
                <a:pt x="8142895" y="255575"/>
              </a:lnTo>
              <a:lnTo>
                <a:pt x="0" y="255575"/>
              </a:lnTo>
              <a:lnTo>
                <a:pt x="0" y="476951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72913" y="1837736"/>
        <a:ext cx="407934" cy="5075"/>
      </dsp:txXfrm>
    </dsp:sp>
    <dsp:sp modelId="{0EF9E2AD-D6A8-4538-8F8A-3DAC3660A0F7}">
      <dsp:nvSpPr>
        <dsp:cNvPr id="0" name=""/>
        <dsp:cNvSpPr/>
      </dsp:nvSpPr>
      <dsp:spPr>
        <a:xfrm>
          <a:off x="8144955" y="279550"/>
          <a:ext cx="2206746" cy="132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132" tIns="113504" rIns="108132" bIns="11350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Μετατροπή από (-&gt;) σε (« »)</a:t>
          </a:r>
          <a:endParaRPr lang="en-US" sz="1400" kern="1200"/>
        </a:p>
      </dsp:txBody>
      <dsp:txXfrm>
        <a:off x="8144955" y="279550"/>
        <a:ext cx="2206746" cy="1324047"/>
      </dsp:txXfrm>
    </dsp:sp>
    <dsp:sp modelId="{B66A37EF-4342-474B-A2A1-19B667AE54B5}">
      <dsp:nvSpPr>
        <dsp:cNvPr id="0" name=""/>
        <dsp:cNvSpPr/>
      </dsp:nvSpPr>
      <dsp:spPr>
        <a:xfrm>
          <a:off x="2207006" y="2727454"/>
          <a:ext cx="4769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51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32793" y="2770636"/>
        <a:ext cx="25377" cy="5075"/>
      </dsp:txXfrm>
    </dsp:sp>
    <dsp:sp modelId="{3D5A1E43-D10D-4B9B-9909-7CE462A4986C}">
      <dsp:nvSpPr>
        <dsp:cNvPr id="0" name=""/>
        <dsp:cNvSpPr/>
      </dsp:nvSpPr>
      <dsp:spPr>
        <a:xfrm>
          <a:off x="2060" y="2111150"/>
          <a:ext cx="2206746" cy="132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132" tIns="113504" rIns="108132" bIns="11350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</a:t>
          </a:r>
          <a:r>
            <a:rPr lang="el-GR" sz="1400" kern="1200"/>
            <a:t>ίχαμε 43 διαφορετικά ακρώνυμα ενδιάμεσων σταθμών.</a:t>
          </a:r>
          <a:endParaRPr lang="en-US" sz="1400" kern="1200"/>
        </a:p>
      </dsp:txBody>
      <dsp:txXfrm>
        <a:off x="2060" y="2111150"/>
        <a:ext cx="2206746" cy="1324047"/>
      </dsp:txXfrm>
    </dsp:sp>
    <dsp:sp modelId="{663273F1-F306-4425-A734-F4B3A0C06FA7}">
      <dsp:nvSpPr>
        <dsp:cNvPr id="0" name=""/>
        <dsp:cNvSpPr/>
      </dsp:nvSpPr>
      <dsp:spPr>
        <a:xfrm>
          <a:off x="4921305" y="2727454"/>
          <a:ext cx="4769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6951" y="45720"/>
              </a:lnTo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47092" y="2770636"/>
        <a:ext cx="25377" cy="5075"/>
      </dsp:txXfrm>
    </dsp:sp>
    <dsp:sp modelId="{84C600F8-7218-4284-96D4-338398766054}">
      <dsp:nvSpPr>
        <dsp:cNvPr id="0" name=""/>
        <dsp:cNvSpPr/>
      </dsp:nvSpPr>
      <dsp:spPr>
        <a:xfrm>
          <a:off x="2716358" y="2111150"/>
          <a:ext cx="2206746" cy="132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132" tIns="113504" rIns="108132" bIns="11350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Χρήση </a:t>
          </a:r>
          <a:r>
            <a:rPr lang="en-US" sz="1400" kern="1200"/>
            <a:t>tf-idf vectorizer, </a:t>
          </a:r>
          <a:r>
            <a:rPr lang="el-GR" sz="1400" kern="1200"/>
            <a:t>ώστε για κάθε σταθμό να δημιουργήσουμε ένα </a:t>
          </a:r>
          <a:r>
            <a:rPr lang="en-US" sz="1400" kern="1200"/>
            <a:t>score.</a:t>
          </a:r>
        </a:p>
      </dsp:txBody>
      <dsp:txXfrm>
        <a:off x="2716358" y="2111150"/>
        <a:ext cx="2206746" cy="1324047"/>
      </dsp:txXfrm>
    </dsp:sp>
    <dsp:sp modelId="{D2AD9C3C-201B-4FC8-B354-D1B4D511E890}">
      <dsp:nvSpPr>
        <dsp:cNvPr id="0" name=""/>
        <dsp:cNvSpPr/>
      </dsp:nvSpPr>
      <dsp:spPr>
        <a:xfrm>
          <a:off x="5430656" y="2111150"/>
          <a:ext cx="2206746" cy="1324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132" tIns="113504" rIns="108132" bIns="11350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400" kern="1200"/>
            <a:t>Δημιουργία μίας στήλης για κάθε σταθμό, που περιέχει τα </a:t>
          </a:r>
          <a:r>
            <a:rPr lang="en-US" sz="1400" kern="1200"/>
            <a:t>score</a:t>
          </a:r>
          <a:r>
            <a:rPr lang="el-GR" sz="1400" kern="1200"/>
            <a:t> του κάθε σταθμού για κάθε </a:t>
          </a:r>
          <a:r>
            <a:rPr lang="en-US" sz="1400" kern="1200"/>
            <a:t>route </a:t>
          </a:r>
          <a:r>
            <a:rPr lang="el-GR" sz="1400" kern="1200"/>
            <a:t>που εμφανίζεται.</a:t>
          </a:r>
          <a:endParaRPr lang="en-US" sz="1400" kern="1200"/>
        </a:p>
      </dsp:txBody>
      <dsp:txXfrm>
        <a:off x="5430656" y="2111150"/>
        <a:ext cx="2206746" cy="13240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34402-41E3-49F4-A053-B69E704AAB0B}">
      <dsp:nvSpPr>
        <dsp:cNvPr id="0" name=""/>
        <dsp:cNvSpPr/>
      </dsp:nvSpPr>
      <dsp:spPr>
        <a:xfrm>
          <a:off x="0" y="455148"/>
          <a:ext cx="6266011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624840" rIns="48631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3000" kern="1200" dirty="0"/>
            <a:t>Από μορφή </a:t>
          </a:r>
          <a:r>
            <a:rPr lang="en-US" sz="3000" kern="1200" dirty="0"/>
            <a:t>1h20m </a:t>
          </a:r>
          <a:r>
            <a:rPr lang="el-GR" sz="3000" kern="1200" dirty="0"/>
            <a:t>σε </a:t>
          </a:r>
          <a:r>
            <a:rPr lang="en-US" sz="3000" kern="1200" dirty="0"/>
            <a:t>80 </a:t>
          </a:r>
          <a:r>
            <a:rPr lang="el-GR" sz="3000" kern="1200" dirty="0"/>
            <a:t>λεπτά</a:t>
          </a:r>
          <a:endParaRPr lang="en-US" sz="3000" kern="1200" dirty="0"/>
        </a:p>
      </dsp:txBody>
      <dsp:txXfrm>
        <a:off x="0" y="455148"/>
        <a:ext cx="6266011" cy="1701000"/>
      </dsp:txXfrm>
    </dsp:sp>
    <dsp:sp modelId="{90927060-5F8D-4DD5-85BC-81FC528C900A}">
      <dsp:nvSpPr>
        <dsp:cNvPr id="0" name=""/>
        <dsp:cNvSpPr/>
      </dsp:nvSpPr>
      <dsp:spPr>
        <a:xfrm>
          <a:off x="313300" y="12348"/>
          <a:ext cx="4386207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Duration</a:t>
          </a:r>
        </a:p>
      </dsp:txBody>
      <dsp:txXfrm>
        <a:off x="356531" y="55579"/>
        <a:ext cx="4299745" cy="799138"/>
      </dsp:txXfrm>
    </dsp:sp>
    <dsp:sp modelId="{546902E2-A3F9-452E-865E-EE80C4D9951A}">
      <dsp:nvSpPr>
        <dsp:cNvPr id="0" name=""/>
        <dsp:cNvSpPr/>
      </dsp:nvSpPr>
      <dsp:spPr>
        <a:xfrm>
          <a:off x="0" y="2760948"/>
          <a:ext cx="6266011" cy="2126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787450"/>
              <a:satOff val="42288"/>
              <a:lumOff val="-15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312" tIns="624840" rIns="486312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3000" kern="1200" dirty="0"/>
            <a:t>Από </a:t>
          </a:r>
          <a:r>
            <a:rPr lang="en-US" sz="3000" kern="1200" dirty="0"/>
            <a:t>1 stop, 2 stops, </a:t>
          </a:r>
          <a:r>
            <a:rPr lang="el-GR" sz="3000" kern="1200" dirty="0"/>
            <a:t>κτλ. τα μετατρέψαμε σε ένα ακέραιο μόνο</a:t>
          </a:r>
          <a:endParaRPr lang="en-US" sz="3000" kern="1200" dirty="0"/>
        </a:p>
      </dsp:txBody>
      <dsp:txXfrm>
        <a:off x="0" y="2760948"/>
        <a:ext cx="6266011" cy="2126250"/>
      </dsp:txXfrm>
    </dsp:sp>
    <dsp:sp modelId="{06669B5E-25CD-4EBE-A346-10204B956935}">
      <dsp:nvSpPr>
        <dsp:cNvPr id="0" name=""/>
        <dsp:cNvSpPr/>
      </dsp:nvSpPr>
      <dsp:spPr>
        <a:xfrm>
          <a:off x="313300" y="2318148"/>
          <a:ext cx="4386207" cy="885600"/>
        </a:xfrm>
        <a:prstGeom prst="roundRect">
          <a:avLst/>
        </a:prstGeom>
        <a:gradFill rotWithShape="0">
          <a:gsLst>
            <a:gs pos="0">
              <a:schemeClr val="accent5">
                <a:hueOff val="787450"/>
                <a:satOff val="42288"/>
                <a:lumOff val="-15294"/>
                <a:alphaOff val="0"/>
                <a:tint val="96000"/>
                <a:lumMod val="104000"/>
              </a:schemeClr>
            </a:gs>
            <a:gs pos="100000">
              <a:schemeClr val="accent5">
                <a:hueOff val="787450"/>
                <a:satOff val="42288"/>
                <a:lumOff val="-1529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788" tIns="0" rIns="165788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Total Stops</a:t>
          </a:r>
        </a:p>
      </dsp:txBody>
      <dsp:txXfrm>
        <a:off x="356531" y="2361379"/>
        <a:ext cx="4299745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8EC9A-E686-4868-A648-315BFAB4433B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D8E19-279B-479C-81A2-F8D42F28E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1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ple_linear_regression" TargetMode="External"/><Relationship Id="rId7" Type="http://schemas.openxmlformats.org/officeDocument/2006/relationships/hyperlink" Target="https://www.statisticshowto.com/multicollinearity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tatisticshowto.com/mean/" TargetMode="External"/><Relationship Id="rId5" Type="http://schemas.openxmlformats.org/officeDocument/2006/relationships/hyperlink" Target="https://www.statisticshowto.com/shrinkage-estimator/" TargetMode="External"/><Relationship Id="rId4" Type="http://schemas.openxmlformats.org/officeDocument/2006/relationships/hyperlink" Target="https://www.statisticshowto.com/probability-and-statistics/regression-analysis/find-a-linear-regression-equation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2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Έξτρα απορία </a:t>
            </a:r>
            <a:r>
              <a:rPr lang="en-US" dirty="0"/>
              <a:t>route</a:t>
            </a:r>
            <a:r>
              <a:rPr lang="el-GR" dirty="0"/>
              <a:t>?</a:t>
            </a:r>
            <a:r>
              <a:rPr lang="en-US" dirty="0"/>
              <a:t> </a:t>
            </a:r>
            <a:r>
              <a:rPr lang="el-GR" dirty="0"/>
              <a:t>Η καμπύλη σταθεροποιείται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1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Στην φάση αυτή επιλέξαμε τους αλγόριθμους που θα εκπαιδεύαμε για να συγκρίνουμε τα αποτελέσματα τους.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0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Linear regression, lasso -&gt; regularization       !=       SVR, polynomial (these are non linear) NO??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this reason, polynomial regression is considered to be a special case of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Multiple linear regression"/>
              </a:rPr>
              <a:t>multiple linear regression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-&gt;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Support Vector Machines (SVM) are popularly and widely used for classification problems in machine learning. I’ve often relied on this not just in machine learning projects but when I want a quick result in a hackathon.</a:t>
            </a:r>
          </a:p>
          <a:p>
            <a:r>
              <a:rPr lang="en-GB" dirty="0"/>
              <a:t>https://www.analyticsvidhya.com/blog/2020/03/support-vector-regression-tutorial-for-machine-learning/</a:t>
            </a: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US" b="1" i="0" dirty="0">
                <a:solidFill>
                  <a:srgbClr val="777777"/>
                </a:solidFill>
                <a:effectLst/>
                <a:latin typeface="pt sans" panose="020B0604020202020204" pitchFamily="34" charset="0"/>
              </a:rPr>
              <a:t>Lasso regression</a:t>
            </a:r>
            <a:r>
              <a:rPr lang="en-US" b="0" i="0" dirty="0">
                <a:solidFill>
                  <a:srgbClr val="777777"/>
                </a:solidFill>
                <a:effectLst/>
                <a:latin typeface="pt sans" panose="020B0604020202020204" pitchFamily="34" charset="0"/>
              </a:rPr>
              <a:t> is a type of </a:t>
            </a:r>
            <a:r>
              <a:rPr lang="en-US" b="1" i="0" u="none" strike="noStrike" dirty="0">
                <a:solidFill>
                  <a:srgbClr val="05A9C5"/>
                </a:solidFill>
                <a:effectLst/>
                <a:latin typeface="inherit"/>
                <a:hlinkClick r:id="rId4"/>
              </a:rPr>
              <a:t>linear regression</a:t>
            </a:r>
            <a:r>
              <a:rPr lang="en-US" b="1" i="0" dirty="0">
                <a:solidFill>
                  <a:srgbClr val="777777"/>
                </a:solidFill>
                <a:effectLst/>
                <a:latin typeface="pt sans" panose="020B0604020202020204" pitchFamily="34" charset="0"/>
              </a:rPr>
              <a:t> </a:t>
            </a:r>
            <a:r>
              <a:rPr lang="en-US" b="0" i="0" dirty="0">
                <a:solidFill>
                  <a:srgbClr val="777777"/>
                </a:solidFill>
                <a:effectLst/>
                <a:latin typeface="pt sans" panose="020B0604020202020204" pitchFamily="34" charset="0"/>
              </a:rPr>
              <a:t>that uses </a:t>
            </a:r>
            <a:r>
              <a:rPr lang="en-US" b="0" i="0" u="none" strike="noStrike" dirty="0">
                <a:solidFill>
                  <a:srgbClr val="05A9C5"/>
                </a:solidFill>
                <a:effectLst/>
                <a:latin typeface="pt sans" panose="020B0604020202020204" pitchFamily="34" charset="0"/>
                <a:hlinkClick r:id="rId5"/>
              </a:rPr>
              <a:t>shrinkage</a:t>
            </a:r>
            <a:r>
              <a:rPr lang="en-US" b="0" i="0" dirty="0">
                <a:solidFill>
                  <a:srgbClr val="777777"/>
                </a:solidFill>
                <a:effectLst/>
                <a:latin typeface="pt sans" panose="020B0604020202020204" pitchFamily="34" charset="0"/>
              </a:rPr>
              <a:t>. Shrinkage is where data values are shrunk towards a central point, like the </a:t>
            </a:r>
            <a:r>
              <a:rPr lang="en-US" b="0" i="0" u="none" strike="noStrike" dirty="0">
                <a:solidFill>
                  <a:srgbClr val="05A9C5"/>
                </a:solidFill>
                <a:effectLst/>
                <a:latin typeface="pt sans" panose="020B0604020202020204" pitchFamily="34" charset="0"/>
                <a:hlinkClick r:id="rId6"/>
              </a:rPr>
              <a:t>mean</a:t>
            </a:r>
            <a:r>
              <a:rPr lang="en-US" b="0" i="0" dirty="0">
                <a:solidFill>
                  <a:srgbClr val="777777"/>
                </a:solidFill>
                <a:effectLst/>
                <a:latin typeface="pt sans" panose="020B0604020202020204" pitchFamily="34" charset="0"/>
              </a:rPr>
              <a:t>. The lasso procedure encourages simple, sparse models (i.e. models with fewer parameters). This particular type of regression is well-suited for models showing high levels of </a:t>
            </a:r>
            <a:r>
              <a:rPr lang="en-US" b="0" i="0" u="none" strike="noStrike" dirty="0" err="1">
                <a:solidFill>
                  <a:srgbClr val="05A9C5"/>
                </a:solidFill>
                <a:effectLst/>
                <a:latin typeface="pt sans" panose="020B0604020202020204" pitchFamily="34" charset="0"/>
                <a:hlinkClick r:id="rId7"/>
              </a:rPr>
              <a:t>muticollinearity</a:t>
            </a:r>
            <a:r>
              <a:rPr lang="en-US" b="0" i="0" dirty="0">
                <a:solidFill>
                  <a:srgbClr val="777777"/>
                </a:solidFill>
                <a:effectLst/>
                <a:latin typeface="pt sans" panose="020B0604020202020204" pitchFamily="34" charset="0"/>
              </a:rPr>
              <a:t> or when you want to automate certain parts of model selection, like variable selection/parameter elimination. </a:t>
            </a:r>
          </a:p>
          <a:p>
            <a:r>
              <a:rPr lang="en-US" b="0" i="0" dirty="0">
                <a:solidFill>
                  <a:srgbClr val="777777"/>
                </a:solidFill>
                <a:effectLst/>
                <a:latin typeface="pt sans" panose="020B0604020202020204" pitchFamily="34" charset="0"/>
              </a:rPr>
              <a:t>https://www.statisticshowto.com/lasso-regression/#:~:text=Lasso%20regression%20is%20a%20type,i.e.%20models%20with%20fewer%20parameters).&amp;text=The%20acronym%20%E2%80%9CLASSO%E2%80%9D%20stands%20for,Absolute%20Shrinkage%20and%20Selection%20Operator.</a:t>
            </a:r>
          </a:p>
          <a:p>
            <a:endParaRPr lang="en-GB" dirty="0"/>
          </a:p>
          <a:p>
            <a:r>
              <a:rPr lang="en-GB" dirty="0"/>
              <a:t>Gradient boost -&gt; ensemble : https://www.numpyninja.com/post/gradient-boost-for-regression-explained</a:t>
            </a:r>
          </a:p>
          <a:p>
            <a:endParaRPr lang="en-GB" dirty="0"/>
          </a:p>
          <a:p>
            <a:pPr algn="l" fontAlgn="base"/>
            <a:r>
              <a:rPr lang="en-US" b="0" dirty="0">
                <a:solidFill>
                  <a:srgbClr val="555555"/>
                </a:solidFill>
                <a:effectLst/>
                <a:latin typeface="Helvetica Neue"/>
              </a:rPr>
              <a:t>Gradient boosting is a greedy algorithm and can overfit a training dataset quickly.</a:t>
            </a:r>
          </a:p>
          <a:p>
            <a:pPr algn="l" fontAlgn="base"/>
            <a:r>
              <a:rPr lang="en-US" b="0" dirty="0">
                <a:solidFill>
                  <a:srgbClr val="555555"/>
                </a:solidFill>
                <a:effectLst/>
                <a:latin typeface="Helvetica Neue"/>
              </a:rPr>
              <a:t>It can benefit from regularization methods that penalize various parts of the algorithm and generally improve the performance of the algorithm by reducing overfitting.</a:t>
            </a:r>
          </a:p>
          <a:p>
            <a:pPr algn="l" fontAlgn="base"/>
            <a:r>
              <a:rPr lang="en-US" b="0" dirty="0">
                <a:solidFill>
                  <a:srgbClr val="555555"/>
                </a:solidFill>
                <a:effectLst/>
                <a:latin typeface="Helvetica Neue"/>
              </a:rPr>
              <a:t>In this this section we will look at 4 enhancements to basic gradient boosting: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Tree Constraints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Shrinkage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Random sampling</a:t>
            </a:r>
          </a:p>
          <a:p>
            <a:pPr algn="l" fontAlgn="base">
              <a:buFont typeface="+mj-lt"/>
              <a:buAutoNum type="arabicPeriod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Penalized Learning</a:t>
            </a:r>
          </a:p>
          <a:p>
            <a:endParaRPr lang="en-GB" dirty="0"/>
          </a:p>
          <a:p>
            <a:r>
              <a:rPr lang="en-GB" dirty="0"/>
              <a:t>Random forest(ensemble), decision tree, light gradient boosting -&gt; trees</a:t>
            </a:r>
          </a:p>
          <a:p>
            <a:endParaRPr lang="en-GB" dirty="0"/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Support Vector Regression is a type of Support Vector Machine which supports linear and non-linear regression. SVR performs linear regression in higher dimensional space where each data in training set represents its own dimension.  The main goal of SVR is to </a:t>
            </a:r>
            <a:r>
              <a:rPr lang="en-US" b="1" i="0" dirty="0">
                <a:effectLst/>
                <a:latin typeface="Roboto" panose="02000000000000000000" pitchFamily="2" charset="0"/>
              </a:rPr>
              <a:t>make sure the errors do not exceed the threshold</a:t>
            </a:r>
            <a:r>
              <a:rPr lang="en-US" b="0" i="0" dirty="0">
                <a:effectLst/>
                <a:latin typeface="Roboto" panose="02000000000000000000" pitchFamily="2" charset="0"/>
              </a:rPr>
              <a:t>, unlike linear regression where we are trying to minimizing the error between prediction and data.</a:t>
            </a:r>
          </a:p>
          <a:p>
            <a:r>
              <a:rPr lang="en-US" dirty="0"/>
              <a:t>=================================================================================================================</a:t>
            </a:r>
          </a:p>
          <a:p>
            <a:pPr marL="457200">
              <a:lnSpc>
                <a:spcPct val="101000"/>
              </a:lnSpc>
            </a:pP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polynomial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lasso regressions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και οι 3 αλγόριθμοι ακολουθούν την ίδια φιλοσοφία.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polynomial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είναι ένα είδος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 linear regressor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όπου η σχέση μεταξύ του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και του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είναι ένα πολυώνυμο βαθμού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lasso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από την άλλη επεκτείνει την λειτουργία του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 regressor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με την χρήση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shrinkage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Δηλαδή τα δεδομένα μας μειώνονται προς το κέντρο πχ.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Θεωρήσαμε καλό αυτοί οι 3 να συγκριθούν μεταξύ τους ως προς τα αποτελέσματα αφού λειτουργούν με παρόμοιο τρόπο. </a:t>
            </a:r>
            <a:endParaRPr lang="en-CY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1000"/>
              </a:lnSpc>
            </a:pP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support vector regressor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είναι ένας αλγόριθμος που μπορεί να χρησιμοποιηθεί με πολλά διαφορετικά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kernels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για αυτό θεωρήσαμε αναγκαίο να τον συμπεριλάβουμε αφού θα βρούμε «ιδανικό»,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μέσω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 search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Στο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 search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χρησιμοποιήσαμε </a:t>
            </a:r>
            <a:r>
              <a:rPr lang="el-GR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l-GR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l-GR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rbf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l-GR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sigmoid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kernels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Μετά την ερευνά του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grid search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βρήκαμε ως ιδανικό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το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polynomial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Y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1000"/>
              </a:lnSpc>
            </a:pP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Έπειτα επιλέξαμε τον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regressor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ο οποίος χρησιμοποιεί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ensemble learning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Ο αλγόριθμος συνδυάζει πολλά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predictions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από διάφορους αλγόριθμους, ώστε να κερδίσει ακρίβεια. Ο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χτίζει πολλαπλά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trees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Έτσι είναι φυσικό ότι θα συμπεριλαμβάναμε και τον αλγόριθμο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 regression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ώστε να συγκριθούν. Ο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χτίζει ένα δέντρο σπάζοντας το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σε πιο μικρά υποσύνολα.</a:t>
            </a:r>
            <a:endParaRPr lang="en-CY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1000"/>
              </a:lnSpc>
              <a:spcAft>
                <a:spcPts val="800"/>
              </a:spcAft>
            </a:pP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Επιλέξαμε επίσης τον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gradient boost regressor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ο οποίος και αυτός συνδυάζει άλλους αδύναμους αλγόριθμους (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ensemble learning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για να δημιουργήσει ένα δυνατό αλγόριθμο μάθησης. Χρησιμοποίει και αυτός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trees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και στην θεωρεία πρέπει να ξεπερνά τον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Επιλέξαμε επίσης να χρησιμοποιήσουμε το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light gradient boosting library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της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Microsoft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το οποίο περιέχει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optimized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αλγόριθμους. Χρησιμοποιήσαμε τον </a:t>
            </a:r>
            <a:r>
              <a:rPr lang="en-US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gradient boost version </a:t>
            </a:r>
            <a:r>
              <a:rPr lang="el-GR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του ώστε να τον συγκρίνουμε στα αποτελέσματα.</a:t>
            </a:r>
            <a:endParaRPr lang="en-CY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33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^----------Break point donate to one that speaks less kotsios</a:t>
            </a:r>
            <a:r>
              <a:rPr lang="el-GR" dirty="0"/>
              <a:t>   [</a:t>
            </a:r>
            <a:r>
              <a:rPr lang="en-US" dirty="0"/>
              <a:t>Parameters of </a:t>
            </a:r>
            <a:r>
              <a:rPr lang="en-US" dirty="0" err="1"/>
              <a:t>GridSearchCV:e</a:t>
            </a:r>
            <a:r>
              <a:rPr lang="pt-BR" dirty="0"/>
              <a:t>stimator-&gt;</a:t>
            </a:r>
            <a:r>
              <a:rPr lang="el-GR" dirty="0"/>
              <a:t>αλγόριθμος που θα χρησιμοποιήσω</a:t>
            </a:r>
            <a:r>
              <a:rPr lang="pt-BR" dirty="0"/>
              <a:t>, param_grid</a:t>
            </a:r>
            <a:r>
              <a:rPr lang="el-GR" dirty="0"/>
              <a:t>,</a:t>
            </a:r>
            <a:r>
              <a:rPr lang="pt-BR" dirty="0"/>
              <a:t> cv, n_jobs</a:t>
            </a:r>
            <a:r>
              <a:rPr lang="el-GR" dirty="0"/>
              <a:t>-&gt;επεξεργαστές]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25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^-------AL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7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THE TEAM</a:t>
            </a:r>
          </a:p>
          <a:p>
            <a:endParaRPr lang="en-C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Να εξηγηθεί γιατί δεν είχαν κατι να </a:t>
            </a:r>
            <a:r>
              <a:rPr lang="el-GR" dirty="0" err="1"/>
              <a:t>ρπσοφέρπυν</a:t>
            </a:r>
            <a:r>
              <a:rPr lang="el-GR" dirty="0"/>
              <a:t> (</a:t>
            </a:r>
            <a:r>
              <a:rPr lang="en-US" dirty="0"/>
              <a:t>arrival time) </a:t>
            </a:r>
            <a:r>
              <a:rPr lang="el-GR" dirty="0" err="1"/>
              <a:t>είσιεν</a:t>
            </a:r>
            <a:r>
              <a:rPr lang="el-GR" dirty="0"/>
              <a:t> λάθος ώρες, είχαμε το </a:t>
            </a:r>
            <a:r>
              <a:rPr lang="en-US" dirty="0"/>
              <a:t>duration je to departure </a:t>
            </a:r>
            <a:r>
              <a:rPr lang="el-GR" dirty="0"/>
              <a:t>κτλ.</a:t>
            </a:r>
            <a:endParaRPr lang="en-US" dirty="0"/>
          </a:p>
          <a:p>
            <a:r>
              <a:rPr lang="el-GR" dirty="0"/>
              <a:t>Να εξηγηθεί γιατί </a:t>
            </a:r>
            <a:r>
              <a:rPr lang="el-GR" dirty="0" err="1"/>
              <a:t>εφυαμε</a:t>
            </a:r>
            <a:r>
              <a:rPr lang="el-GR" dirty="0"/>
              <a:t> πρώτα την </a:t>
            </a:r>
            <a:r>
              <a:rPr lang="en-US" dirty="0"/>
              <a:t>route </a:t>
            </a:r>
            <a:r>
              <a:rPr lang="el-GR" dirty="0"/>
              <a:t>τζιαι </a:t>
            </a:r>
            <a:r>
              <a:rPr lang="el-GR" dirty="0" err="1"/>
              <a:t>γιατι</a:t>
            </a:r>
            <a:r>
              <a:rPr lang="el-GR" dirty="0"/>
              <a:t> την </a:t>
            </a:r>
            <a:r>
              <a:rPr lang="el-GR" dirty="0" err="1"/>
              <a:t>εβάλαμε</a:t>
            </a:r>
            <a:r>
              <a:rPr lang="el-GR" dirty="0"/>
              <a:t> μετά.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6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3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12529"/>
                </a:solidFill>
                <a:effectLst/>
                <a:latin typeface="-apple-system"/>
              </a:rPr>
              <a:t>Tf-idf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 vectorizer: Converts a collection of raw documents to a matrix of TF-IDF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0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^---------until AY </a:t>
            </a:r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35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plots </a:t>
            </a:r>
            <a:r>
              <a:rPr lang="el-GR" dirty="0"/>
              <a:t>για να δούμε την κατανομή</a:t>
            </a:r>
            <a:r>
              <a:rPr lang="en-US" dirty="0"/>
              <a:t> .. </a:t>
            </a:r>
            <a:r>
              <a:rPr lang="el-GR" dirty="0"/>
              <a:t>Άρα βλέπουμε </a:t>
            </a:r>
            <a:r>
              <a:rPr lang="en-US" dirty="0"/>
              <a:t>Normal Distribution </a:t>
            </a:r>
            <a:r>
              <a:rPr lang="el-GR" dirty="0"/>
              <a:t>όπου ο καλύτερος τρόπος για να διαγράψουμε τα </a:t>
            </a:r>
            <a:r>
              <a:rPr lang="en-US" dirty="0"/>
              <a:t>outliers </a:t>
            </a:r>
            <a:r>
              <a:rPr lang="el-GR" dirty="0"/>
              <a:t>είναι με </a:t>
            </a:r>
            <a:r>
              <a:rPr lang="en-US" dirty="0"/>
              <a:t>IQR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6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Μεγάλη μείωση τιμών χρησιμοποιώντας την μέθοδο </a:t>
            </a:r>
            <a:r>
              <a:rPr lang="en-US" dirty="0"/>
              <a:t>MAD (</a:t>
            </a:r>
            <a:r>
              <a:rPr lang="el-GR" dirty="0"/>
              <a:t>πιο </a:t>
            </a:r>
            <a:r>
              <a:rPr lang="en-US" dirty="0"/>
              <a:t>robust </a:t>
            </a:r>
            <a:r>
              <a:rPr lang="el-GR" dirty="0"/>
              <a:t>διότι χρησιμοποιεί </a:t>
            </a:r>
            <a:r>
              <a:rPr lang="en-US" dirty="0"/>
              <a:t>median </a:t>
            </a:r>
            <a:r>
              <a:rPr lang="el-GR" dirty="0"/>
              <a:t>και </a:t>
            </a:r>
            <a:r>
              <a:rPr lang="en-US" dirty="0"/>
              <a:t>median absolute deviation)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0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Selection and NO feature extraction</a:t>
            </a:r>
          </a:p>
          <a:p>
            <a:r>
              <a:rPr lang="el-GR" dirty="0"/>
              <a:t>Μέθοδοι για να μάθουμε τα δεδομένα(2) και για να κάνουμε όντως </a:t>
            </a:r>
            <a:r>
              <a:rPr lang="en-US" dirty="0"/>
              <a:t>feature selection</a:t>
            </a:r>
            <a:r>
              <a:rPr lang="el-GR" dirty="0"/>
              <a:t>(2)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38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problem </a:t>
            </a:r>
            <a:r>
              <a:rPr lang="el-GR" dirty="0"/>
              <a:t>άρα μπορούμε να βάλουμε και την στήλη </a:t>
            </a:r>
            <a:r>
              <a:rPr lang="en-US" dirty="0"/>
              <a:t>target </a:t>
            </a:r>
            <a:r>
              <a:rPr lang="el-GR" dirty="0"/>
              <a:t>μέσα.</a:t>
            </a:r>
          </a:p>
          <a:p>
            <a:r>
              <a:rPr lang="el-GR" dirty="0"/>
              <a:t>Σχέσεις 0-1-31 (0=</a:t>
            </a:r>
            <a:r>
              <a:rPr lang="en-US" dirty="0"/>
              <a:t>Duration</a:t>
            </a:r>
            <a:r>
              <a:rPr lang="el-GR" dirty="0"/>
              <a:t>,1=</a:t>
            </a:r>
            <a:r>
              <a:rPr lang="en-US" dirty="0" err="1"/>
              <a:t>Total_Stops</a:t>
            </a:r>
            <a:r>
              <a:rPr lang="el-GR" dirty="0"/>
              <a:t>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D8E19-279B-479C-81A2-F8D42F28E3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4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3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066" y="845388"/>
            <a:ext cx="3974820" cy="5776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b="0" i="0" dirty="0"/>
              <a:t>P</a:t>
            </a:r>
            <a:r>
              <a:rPr lang="en-US" sz="2400" dirty="0"/>
              <a:t>redict the Flight Ticket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065" y="1658861"/>
            <a:ext cx="3531684" cy="22203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ΕΠΛ448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</a:rPr>
              <a:t>30/11/2021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</a:rPr>
              <a:t>Antonis </a:t>
            </a:r>
            <a:r>
              <a:rPr lang="en-US" sz="1600" dirty="0" err="1">
                <a:solidFill>
                  <a:schemeClr val="tx2"/>
                </a:solidFill>
              </a:rPr>
              <a:t>Louca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</a:rPr>
              <a:t>Costantinos Georgiou</a:t>
            </a:r>
          </a:p>
          <a:p>
            <a:pPr algn="l"/>
            <a:r>
              <a:rPr lang="en-US" sz="1600" dirty="0">
                <a:solidFill>
                  <a:schemeClr val="tx2"/>
                </a:solidFill>
              </a:rPr>
              <a:t>Andreas </a:t>
            </a:r>
            <a:r>
              <a:rPr lang="en-US" sz="1600" dirty="0" err="1">
                <a:solidFill>
                  <a:schemeClr val="tx2"/>
                </a:solidFill>
              </a:rPr>
              <a:t>Yiorkatzi</a:t>
            </a:r>
            <a:endParaRPr lang="en-US" sz="1600" dirty="0">
              <a:solidFill>
                <a:schemeClr val="tx2"/>
              </a:solidFill>
            </a:endParaRPr>
          </a:p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A3714-9376-4D74-97FA-D8B57761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l-GR" dirty="0"/>
              <a:t>Αλλαγή μορφής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E05A656-464D-40FE-AC31-309FED0D2A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77640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5407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F2EE3-D33E-4148-A85D-A7C8F98A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l-GR" sz="3000" dirty="0"/>
              <a:t>Εντοπισμός</a:t>
            </a:r>
            <a:r>
              <a:rPr lang="en-US" sz="3000" dirty="0"/>
              <a:t> </a:t>
            </a:r>
            <a:r>
              <a:rPr lang="el-GR" sz="3000" dirty="0"/>
              <a:t>των </a:t>
            </a:r>
            <a:r>
              <a:rPr lang="en-US" sz="3000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A64E1-ED89-4B03-BEFE-49DC71E9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Εντοπίστηκαν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 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στις στήλες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Duration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”,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Stops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και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r>
              <a:rPr lang="el-GR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Χρησιμοποιήσαμε την μέθοδο 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IQR </a:t>
            </a:r>
            <a:r>
              <a:rPr lang="el-GR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διότι σ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υγκριτικά με την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MAD 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μπορούσε να βρει τα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outliers </a:t>
            </a:r>
            <a:r>
              <a:rPr lang="el-G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πολύ πιο αποδοτικά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26290A-C168-4075-B647-EA35EED9D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" t="6662" r="5620" b="2600"/>
          <a:stretch>
            <a:fillRect/>
          </a:stretch>
        </p:blipFill>
        <p:spPr bwMode="auto">
          <a:xfrm>
            <a:off x="4877186" y="1328767"/>
            <a:ext cx="6489390" cy="386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78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3" name="Rectangle 71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8FD79-5C7D-420B-A470-0E273010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65" y="4444560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IQR vs MAD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5439FA-3C5B-4D49-98AC-B2A9950C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t="6137" r="8708" b="4262"/>
          <a:stretch>
            <a:fillRect/>
          </a:stretch>
        </p:blipFill>
        <p:spPr bwMode="auto">
          <a:xfrm>
            <a:off x="1088571" y="984380"/>
            <a:ext cx="5007429" cy="31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44C66803-9E9D-40D0-9033-20B956551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" t="6412" r="6612" b="6427"/>
          <a:stretch>
            <a:fillRect/>
          </a:stretch>
        </p:blipFill>
        <p:spPr bwMode="auto">
          <a:xfrm>
            <a:off x="6256867" y="984380"/>
            <a:ext cx="4846562" cy="31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1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Graph">
            <a:extLst>
              <a:ext uri="{FF2B5EF4-FFF2-40B4-BE49-F238E27FC236}">
                <a16:creationId xmlns:a16="http://schemas.microsoft.com/office/drawing/2014/main" id="{CFCA4847-1E03-4704-895C-1B96FEEB3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4" b="632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DCED7-4C2B-425A-891D-8F7FFFC7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90195"/>
            <a:ext cx="11548532" cy="4260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1500" b="1">
                <a:solidFill>
                  <a:schemeClr val="tx1"/>
                </a:solidFill>
              </a:rPr>
              <a:t>Data Transformation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6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εικόνα 1.1">
            <a:extLst>
              <a:ext uri="{FF2B5EF4-FFF2-40B4-BE49-F238E27FC236}">
                <a16:creationId xmlns:a16="http://schemas.microsoft.com/office/drawing/2014/main" id="{5DF21F60-AB55-4FD8-9A14-B91FAC053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 bwMode="auto">
          <a:xfrm>
            <a:off x="0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307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386094-123C-4F2B-BA9D-3CD69E61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24" y="845389"/>
            <a:ext cx="3596420" cy="979017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AB562-0B76-4EF7-A8C4-73E7273CF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424" y="1968238"/>
            <a:ext cx="3531684" cy="3679189"/>
          </a:xfrm>
        </p:spPr>
        <p:txBody>
          <a:bodyPr anchor="t">
            <a:normAutofit/>
          </a:bodyPr>
          <a:lstStyle/>
          <a:p>
            <a:r>
              <a:rPr lang="el-GR" sz="1600" dirty="0"/>
              <a:t>Σημαντικότητα των </a:t>
            </a:r>
            <a:r>
              <a:rPr lang="en-US" sz="1600" dirty="0"/>
              <a:t>features</a:t>
            </a:r>
          </a:p>
          <a:p>
            <a:r>
              <a:rPr lang="el-GR" sz="1600" dirty="0"/>
              <a:t>Συσχετισμός μεταξύ των </a:t>
            </a:r>
            <a:r>
              <a:rPr lang="en-US" sz="1600" dirty="0"/>
              <a:t>features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9388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EF31A-3F3C-4C66-BE45-63D80E2B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-143170"/>
            <a:ext cx="8263380" cy="1956298"/>
          </a:xfrm>
        </p:spPr>
        <p:txBody>
          <a:bodyPr>
            <a:normAutofit/>
          </a:bodyPr>
          <a:lstStyle/>
          <a:p>
            <a:pPr algn="l"/>
            <a:r>
              <a:rPr lang="el-GR" sz="3600" dirty="0"/>
              <a:t>2 Τεχνικές που χρησιμοποιήσαμε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E7108-12C8-4916-9F79-B26616D8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3767" y="2045814"/>
            <a:ext cx="3752340" cy="943685"/>
          </a:xfrm>
        </p:spPr>
        <p:txBody>
          <a:bodyPr anchor="ctr">
            <a:normAutofit/>
          </a:bodyPr>
          <a:lstStyle/>
          <a:p>
            <a:pPr marL="0" indent="0" defTabSz="914400">
              <a:buNone/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Forward Selection</a:t>
            </a:r>
            <a:r>
              <a:rPr lang="el-G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8E326B-C7F7-45B9-8337-71173CC12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t="5643" r="7869" b="1833"/>
          <a:stretch>
            <a:fillRect/>
          </a:stretch>
        </p:blipFill>
        <p:spPr bwMode="auto">
          <a:xfrm>
            <a:off x="901834" y="2989499"/>
            <a:ext cx="4010825" cy="303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9B6A09CB-0753-46D7-AC52-8C66D5EF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9166" r="7237"/>
          <a:stretch>
            <a:fillRect/>
          </a:stretch>
        </p:blipFill>
        <p:spPr bwMode="auto">
          <a:xfrm>
            <a:off x="6663768" y="2915255"/>
            <a:ext cx="4535565" cy="31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5847CA-E7B5-4FF4-90F3-C726C34D9474}"/>
              </a:ext>
            </a:extLst>
          </p:cNvPr>
          <p:cNvSpPr txBox="1"/>
          <p:nvPr/>
        </p:nvSpPr>
        <p:spPr>
          <a:xfrm>
            <a:off x="901834" y="2391186"/>
            <a:ext cx="453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Backward Elimination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692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02BA-958B-4A16-8224-67C3FB1B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/>
              <a:t>2η Φάση: Εκπαίδευση/Μάθηση αλγόριθμων (</a:t>
            </a:r>
            <a:r>
              <a:rPr lang="en-US" dirty="0"/>
              <a:t>learning/training) </a:t>
            </a:r>
            <a:r>
              <a:rPr lang="el-GR" dirty="0"/>
              <a:t>και πρόβλεψη (</a:t>
            </a:r>
            <a:r>
              <a:rPr lang="en-US" dirty="0"/>
              <a:t>prediction)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24759A3-41D4-40BC-AE18-95AD488444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425773"/>
              </p:ext>
            </p:extLst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762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F43FA-B4A6-449E-8DF4-E2AC1A55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l-GR" dirty="0"/>
              <a:t>Αλγόριθμοι που χρησιμοποιήσαμε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063CAF-CFCD-4BDD-AE60-B6D901726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2488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464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1B1C0-C2BE-4806-9FC6-4B7ABBC56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GridSearchCv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C16D4E6-1721-4070-911E-3A284489A8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297826"/>
              </p:ext>
            </p:extLst>
          </p:nvPr>
        </p:nvGraphicFramePr>
        <p:xfrm>
          <a:off x="914400" y="2647784"/>
          <a:ext cx="10353675" cy="3143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6387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A213-FC04-4C3B-A2B8-3908A20B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Evaluation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C35DC6-9FCD-429B-AA32-DFC42367D9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087028"/>
              </p:ext>
            </p:extLst>
          </p:nvPr>
        </p:nvGraphicFramePr>
        <p:xfrm>
          <a:off x="4639056" y="719843"/>
          <a:ext cx="7414092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5375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Project Milestones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22461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B4EC-66D8-438C-AADA-9876A8AC1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26" y="3657600"/>
            <a:ext cx="5056507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3η Φάση: Αξιολόγηση αλγορίθμου (testing)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1521DAB3-4D63-408B-AC2C-EA042C6C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62" y="594895"/>
            <a:ext cx="5814264" cy="287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D5B624-0B22-4114-B5C7-5F7A96D43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5603" y="594895"/>
            <a:ext cx="5630335" cy="287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E971C-EB04-4B0E-8E07-4D06A72C7ACE}"/>
              </a:ext>
            </a:extLst>
          </p:cNvPr>
          <p:cNvSpPr txBox="1"/>
          <p:nvPr/>
        </p:nvSpPr>
        <p:spPr>
          <a:xfrm>
            <a:off x="6256866" y="3657600"/>
            <a:ext cx="4926948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Τα αποτελέσματα χωρίζονται σε αποτελέσματα με route και χωρίς.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Διακρίνουμε επίσης την χρήση feature selection, σε SFS, SBS και χωρίς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50558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E1C27-FA08-452A-8093-48658728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2" y="513303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l-GR" sz="3000" dirty="0"/>
              <a:t>Αποτελέσματα χωρίς την χρήση της στήλης </a:t>
            </a:r>
            <a:r>
              <a:rPr lang="en-US" sz="3000" dirty="0"/>
              <a:t>Route</a:t>
            </a:r>
            <a:endParaRPr lang="en-CY" sz="3000" dirty="0"/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6FD63FD3-D39B-4A33-8638-B63258CC4A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1445921"/>
            <a:ext cx="6633184" cy="35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03268C3B-CAF0-406A-88B0-99E44BBC1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37684"/>
              </p:ext>
            </p:extLst>
          </p:nvPr>
        </p:nvGraphicFramePr>
        <p:xfrm>
          <a:off x="473894" y="1911049"/>
          <a:ext cx="4073391" cy="3748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61586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E1C27-FA08-452A-8093-48658728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l-GR" sz="3000" dirty="0"/>
              <a:t>Αποτελέσματα  χωρίς την χρήση της στήλης </a:t>
            </a:r>
            <a:r>
              <a:rPr lang="en-US" sz="3000" dirty="0"/>
              <a:t>Route </a:t>
            </a:r>
            <a:endParaRPr lang="en-CY" sz="3000" dirty="0"/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6FD63FD3-D39B-4A33-8638-B63258CC4A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8" y="1445921"/>
            <a:ext cx="7125076" cy="380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TextBox 4">
            <a:extLst>
              <a:ext uri="{FF2B5EF4-FFF2-40B4-BE49-F238E27FC236}">
                <a16:creationId xmlns:a16="http://schemas.microsoft.com/office/drawing/2014/main" id="{03268C3B-CAF0-406A-88B0-99E44BBC1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284670"/>
              </p:ext>
            </p:extLst>
          </p:nvPr>
        </p:nvGraphicFramePr>
        <p:xfrm>
          <a:off x="473894" y="1911049"/>
          <a:ext cx="4073391" cy="3748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102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F4F3-E300-453B-8BBA-3D448DF3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55" y="149929"/>
            <a:ext cx="8259861" cy="1257300"/>
          </a:xfrm>
        </p:spPr>
        <p:txBody>
          <a:bodyPr>
            <a:normAutofit fontScale="90000"/>
          </a:bodyPr>
          <a:lstStyle/>
          <a:p>
            <a:r>
              <a:rPr lang="el-GR" sz="4800"/>
              <a:t>Αποτελέσματα </a:t>
            </a:r>
            <a:r>
              <a:rPr lang="el-GR"/>
              <a:t>με την χρήση της στήλης </a:t>
            </a:r>
            <a:r>
              <a:rPr lang="en-US"/>
              <a:t>Route</a:t>
            </a:r>
            <a:endParaRPr lang="en-CY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9367D1-E7CD-4EBC-8859-352E1F477A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752" y="2086334"/>
            <a:ext cx="7209786" cy="389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378BA-03AE-4A0C-9854-235BF7FD2F95}"/>
              </a:ext>
            </a:extLst>
          </p:cNvPr>
          <p:cNvSpPr txBox="1"/>
          <p:nvPr/>
        </p:nvSpPr>
        <p:spPr>
          <a:xfrm>
            <a:off x="7587049" y="1492696"/>
            <a:ext cx="4008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Δεν εκμεταλλεύονται όλοι οι αλγόριθμοι την έξτρα πληροφορία.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Κάποιοι όμως το λαμβάνουν υπόψιν και φτάνουν στο 0.93.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Με </a:t>
            </a:r>
            <a:r>
              <a:rPr lang="en-US" dirty="0"/>
              <a:t>feature selection</a:t>
            </a:r>
            <a:r>
              <a:rPr lang="el-GR" dirty="0"/>
              <a:t> ο </a:t>
            </a:r>
            <a:r>
              <a:rPr lang="en-US" dirty="0"/>
              <a:t>linear &amp; polynomial regressors</a:t>
            </a:r>
            <a:r>
              <a:rPr lang="el-GR" dirty="0"/>
              <a:t> έχουν χαμηλά </a:t>
            </a:r>
            <a:r>
              <a:rPr lang="en-US" dirty="0"/>
              <a:t>scores.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 συνδυασμός </a:t>
            </a:r>
            <a:r>
              <a:rPr lang="en-US" dirty="0"/>
              <a:t>SBS/SFS </a:t>
            </a:r>
            <a:r>
              <a:rPr lang="el-GR" dirty="0"/>
              <a:t>και </a:t>
            </a:r>
            <a:r>
              <a:rPr lang="en-US" dirty="0"/>
              <a:t>Route </a:t>
            </a:r>
            <a:r>
              <a:rPr lang="el-GR" dirty="0"/>
              <a:t>δίνει μέγιστο </a:t>
            </a:r>
            <a:r>
              <a:rPr lang="en-US" dirty="0"/>
              <a:t>score </a:t>
            </a:r>
            <a:r>
              <a:rPr lang="el-GR" dirty="0"/>
              <a:t>0.91 και ελάχιστο 0,51.</a:t>
            </a:r>
          </a:p>
        </p:txBody>
      </p:sp>
    </p:spTree>
    <p:extLst>
      <p:ext uri="{BB962C8B-B14F-4D97-AF65-F5344CB8AC3E}">
        <p14:creationId xmlns:p14="http://schemas.microsoft.com/office/powerpoint/2010/main" val="86462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CF4F3-E300-453B-8BBA-3D448DF3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Αποτελέσματα με την χρήση της στήλης Route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378BA-03AE-4A0C-9854-235BF7FD2F95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Χωρίς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feature selection, κα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λύτερ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α γενικά αποτελέσματα.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Οι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Gradient Boost Regressor και Random Forest Regressor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με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scores 0.93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εξ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ακολουθούν να είναι οι καλύτεροι.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 LGB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φτάνει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και α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υτός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στο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0.93 score.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9367D1-E7CD-4EBC-8859-352E1F477A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5347" y="1424186"/>
            <a:ext cx="6966909" cy="37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636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16CE-89B4-45B2-8E4E-B4EEBC914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91628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83453-FEDD-49A4-85CE-0FEBA799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l-GR" sz="3600"/>
              <a:t>1</a:t>
            </a:r>
            <a:r>
              <a:rPr lang="el-GR" sz="3600" baseline="30000"/>
              <a:t>η</a:t>
            </a:r>
            <a:r>
              <a:rPr lang="el-GR" sz="3600"/>
              <a:t> Φάση Ορισμός προβλήματος</a:t>
            </a:r>
            <a:r>
              <a:rPr lang="en-US" sz="3600"/>
              <a:t> και </a:t>
            </a:r>
            <a:r>
              <a:rPr lang="el-GR" sz="3600"/>
              <a:t>Εξερεύνηση</a:t>
            </a:r>
            <a:r>
              <a:rPr lang="en-US" sz="3600"/>
              <a:t> Δεδομένων</a:t>
            </a:r>
            <a:br>
              <a:rPr lang="en-US" sz="3600"/>
            </a:br>
            <a:endParaRPr lang="en-US" sz="3600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B66DC32-ABAA-41DA-8E0A-142916B29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26466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935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DA73-2A71-475C-982E-BDC47BF58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Data Selection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E2EC54-692A-4003-9B6C-1FBC26916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83272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930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39B2-E105-42AB-951A-7264C936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Data Preprocessing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A82CB1E-AC2B-4631-9AD8-8E8202713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041027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028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3BD5-AF6D-458F-920C-596D480B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One Hot encodings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98866A7-43DF-4188-BF69-4F17F7B6DB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11689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8839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1B4BA-F7EF-43A1-9129-06E1AB85A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Cyclical Feature encoding</a:t>
            </a:r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FF818-07E0-4EC7-AC96-D3F314629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98559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68087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C3E-B0D5-4D05-AF11-56509B2F5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Ordinal Encoding</a:t>
            </a:r>
            <a:r>
              <a:rPr lang="el-GR" dirty="0"/>
              <a:t> – </a:t>
            </a:r>
            <a:r>
              <a:rPr lang="en-US" dirty="0"/>
              <a:t>Additional Info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7581EC-A700-4CA7-B167-93521DC8A1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3213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6897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AD38-F55D-469A-A12A-B8E3E3FB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-TF-IDF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47C51CC-D6E4-4805-90C2-BE6D254E03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3795" y="2076450"/>
          <a:ext cx="10353762" cy="3714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437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purl.org/dc/terms/"/>
    <ds:schemaRef ds:uri="http://purl.org/dc/elements/1.1/"/>
    <ds:schemaRef ds:uri="71af3243-3dd4-4a8d-8c0d-dd76da1f02a5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{999EDB64-6981-466D-B528-B7B93BF58952}tf11665031_win32</Template>
  <TotalTime>666</TotalTime>
  <Words>1738</Words>
  <Application>Microsoft Office PowerPoint</Application>
  <PresentationFormat>Widescreen</PresentationFormat>
  <Paragraphs>196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-apple-system</vt:lpstr>
      <vt:lpstr>Arial</vt:lpstr>
      <vt:lpstr>Arial Nova</vt:lpstr>
      <vt:lpstr>Arial Nova Light</vt:lpstr>
      <vt:lpstr>Calibri</vt:lpstr>
      <vt:lpstr>Helvetica Neue</vt:lpstr>
      <vt:lpstr>inherit</vt:lpstr>
      <vt:lpstr>Lato</vt:lpstr>
      <vt:lpstr>pt sans</vt:lpstr>
      <vt:lpstr>Roboto</vt:lpstr>
      <vt:lpstr>Wingdings</vt:lpstr>
      <vt:lpstr>Wingdings 2</vt:lpstr>
      <vt:lpstr>SlateVTI</vt:lpstr>
      <vt:lpstr>Predict the Flight Ticket Price</vt:lpstr>
      <vt:lpstr>Project Milestones</vt:lpstr>
      <vt:lpstr>1η Φάση Ορισμός προβλήματος και Εξερεύνηση Δεδομένων </vt:lpstr>
      <vt:lpstr>Data Selection </vt:lpstr>
      <vt:lpstr>Data Preprocessing</vt:lpstr>
      <vt:lpstr>One Hot encodings</vt:lpstr>
      <vt:lpstr>Cyclical Feature encoding</vt:lpstr>
      <vt:lpstr>Ordinal Encoding – Additional Info</vt:lpstr>
      <vt:lpstr>Route -TF-IDF </vt:lpstr>
      <vt:lpstr>Αλλαγή μορφής</vt:lpstr>
      <vt:lpstr>Εντοπισμός των Outliers</vt:lpstr>
      <vt:lpstr>IQR vs MAD</vt:lpstr>
      <vt:lpstr>Data Transformation</vt:lpstr>
      <vt:lpstr>Data transformation</vt:lpstr>
      <vt:lpstr>2 Τεχνικές που χρησιμοποιήσαμε </vt:lpstr>
      <vt:lpstr>2η Φάση: Εκπαίδευση/Μάθηση αλγόριθμων (learning/training) και πρόβλεψη (prediction) </vt:lpstr>
      <vt:lpstr>Αλγόριθμοι που χρησιμοποιήσαμε</vt:lpstr>
      <vt:lpstr>GridSearchCv</vt:lpstr>
      <vt:lpstr>Evaluation function</vt:lpstr>
      <vt:lpstr>3η Φάση: Αξιολόγηση αλγορίθμου (testing)</vt:lpstr>
      <vt:lpstr>Αποτελέσματα χωρίς την χρήση της στήλης Route</vt:lpstr>
      <vt:lpstr>Αποτελέσματα  χωρίς την χρήση της στήλης Route </vt:lpstr>
      <vt:lpstr>Αποτελέσματα με την χρήση της στήλης Route</vt:lpstr>
      <vt:lpstr>Αποτελέσματα με την χρήση της στήλης Route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the Flight Ticket Price</dc:title>
  <dc:creator>Andreas Yiorkatzi</dc:creator>
  <cp:lastModifiedBy>Antonis Louka</cp:lastModifiedBy>
  <cp:revision>94</cp:revision>
  <dcterms:created xsi:type="dcterms:W3CDTF">2021-11-27T11:48:13Z</dcterms:created>
  <dcterms:modified xsi:type="dcterms:W3CDTF">2021-11-29T20:39:37Z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